
<file path=[Content_Types].xml><?xml version="1.0" encoding="utf-8"?>
<Types xmlns="http://schemas.openxmlformats.org/package/2006/content-types">
  <Default Extension="png" ContentType="image/png"/>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fonts/font1.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4"/>
  </p:notesMasterIdLst>
  <p:handoutMasterIdLst>
    <p:handoutMasterId r:id="rId26"/>
  </p:handoutMasterIdLst>
  <p:sldIdLst>
    <p:sldId id="410" r:id="rId3"/>
    <p:sldId id="412" r:id="rId5"/>
    <p:sldId id="450" r:id="rId6"/>
    <p:sldId id="865" r:id="rId7"/>
    <p:sldId id="866" r:id="rId8"/>
    <p:sldId id="815" r:id="rId9"/>
    <p:sldId id="895" r:id="rId10"/>
    <p:sldId id="1098" r:id="rId11"/>
    <p:sldId id="1100" r:id="rId12"/>
    <p:sldId id="1099" r:id="rId13"/>
    <p:sldId id="1056" r:id="rId14"/>
    <p:sldId id="1113" r:id="rId15"/>
    <p:sldId id="1097" r:id="rId16"/>
    <p:sldId id="896" r:id="rId17"/>
    <p:sldId id="1096" r:id="rId18"/>
    <p:sldId id="894" r:id="rId19"/>
    <p:sldId id="1094" r:id="rId20"/>
    <p:sldId id="1112" r:id="rId21"/>
    <p:sldId id="901" r:id="rId22"/>
    <p:sldId id="432" r:id="rId23"/>
    <p:sldId id="416" r:id="rId24"/>
    <p:sldId id="413" r:id="rId25"/>
  </p:sldIdLst>
  <p:sldSz cx="12192000" cy="6858000"/>
  <p:notesSz cx="6858000" cy="9144000"/>
  <p:embeddedFontLst>
    <p:embeddedFont>
      <p:font typeface="微软雅黑" panose="020B0503020204020204" pitchFamily="34" charset="-122"/>
      <p:regular r:id="rId31"/>
    </p:embeddedFont>
    <p:embeddedFont>
      <p:font typeface="Arial Black" panose="020B0A04020102020204" pitchFamily="34" charset="0"/>
      <p:bold r:id="rId32"/>
    </p:embeddedFont>
    <p:embeddedFont>
      <p:font typeface="黑体" panose="02010609060101010101" charset="-122"/>
      <p:regular r:id="rId33"/>
    </p:embeddedFont>
    <p:embeddedFont>
      <p:font typeface="Calibri" panose="020F0502020204030204" charset="0"/>
      <p:regular r:id="rId34"/>
      <p:bold r:id="rId35"/>
      <p:italic r:id="rId36"/>
      <p:boldItalic r:id="rId37"/>
    </p:embeddedFont>
  </p:embeddedFontLst>
  <p:custDataLst>
    <p:tags r:id="rId38"/>
  </p:custDataLst>
  <p:defaultTextStyle>
    <a:defPPr>
      <a:defRPr lang="zh-CN"/>
    </a:defPPr>
    <a:lvl1pPr marL="0" lvl="0"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1pPr>
    <a:lvl2pPr marL="457200" lvl="1"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2pPr>
    <a:lvl3pPr marL="914400" lvl="2"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3pPr>
    <a:lvl4pPr marL="1371600" lvl="3"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4pPr>
    <a:lvl5pPr marL="1828800" lvl="4"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5pPr>
    <a:lvl6pPr marL="2286000" lvl="5"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6pPr>
    <a:lvl7pPr marL="2743200" lvl="6"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7pPr>
    <a:lvl8pPr marL="3200400" lvl="7"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8pPr>
    <a:lvl9pPr marL="3657600" lvl="8" indent="0" algn="l" defTabSz="914400" rtl="0" eaLnBrk="1" fontAlgn="base" latinLnBrk="0" hangingPunct="1">
      <a:lnSpc>
        <a:spcPct val="100000"/>
      </a:lnSpc>
      <a:spcBef>
        <a:spcPct val="0"/>
      </a:spcBef>
      <a:spcAft>
        <a:spcPct val="0"/>
      </a:spcAft>
      <a:buNone/>
      <a:defRPr kern="1200">
        <a:solidFill>
          <a:schemeClr val="tx1"/>
        </a:solidFill>
        <a:latin typeface="Arial" panose="020B0604020202020204" pitchFamily="34" charset="0"/>
        <a:ea typeface="微软雅黑" panose="020B0503020204020204" pitchFamily="34" charset="-122"/>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SER-" initials="U" lastIdx="13" clrIdx="0"/>
  <p:cmAuthor id="2" name="作者" initials="作"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2FDB2607-1784-4EEB-B798-7EB5836EED8A}">
        <p14:showMediaCtrls xmlns:p14="http://schemas.microsoft.com/office/powerpoint/2010/main" val="1"/>
      </p:ext>
    </p:extLst>
  </p:showPr>
  <p:clrMru>
    <a:srgbClr val="D9D9D9"/>
    <a:srgbClr val="FFFFFF"/>
    <a:srgbClr val="DCDCDC"/>
    <a:srgbClr val="F0F0F0"/>
    <a:srgbClr val="E6E6E6"/>
    <a:srgbClr val="C8C8C8"/>
    <a:srgbClr val="FAFAFA"/>
    <a:srgbClr val="BEBEB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3778"/>
    <p:restoredTop sz="94660"/>
  </p:normalViewPr>
  <p:slideViewPr>
    <p:cSldViewPr snapToGrid="0" showGuides="1">
      <p:cViewPr varScale="1">
        <p:scale>
          <a:sx n="99" d="100"/>
          <a:sy n="99" d="100"/>
        </p:scale>
        <p:origin x="84" y="582"/>
      </p:cViewPr>
      <p:guideLst>
        <p:guide orient="horz" pos="2196"/>
        <p:guide pos="3819"/>
      </p:guideLst>
    </p:cSldViewPr>
  </p:slideViewPr>
  <p:notesTextViewPr>
    <p:cViewPr>
      <p:scale>
        <a:sx n="3" d="2"/>
        <a:sy n="3" d="2"/>
      </p:scale>
      <p:origin x="0" y="0"/>
    </p:cViewPr>
  </p:notesTextViewPr>
  <p:gridSpacing cx="72006" cy="72006"/>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8" Type="http://schemas.openxmlformats.org/officeDocument/2006/relationships/tags" Target="tags/tag28.xml"/><Relationship Id="rId37" Type="http://schemas.openxmlformats.org/officeDocument/2006/relationships/font" Target="fonts/font7.fntdata"/><Relationship Id="rId36" Type="http://schemas.openxmlformats.org/officeDocument/2006/relationships/font" Target="fonts/font6.fntdata"/><Relationship Id="rId35" Type="http://schemas.openxmlformats.org/officeDocument/2006/relationships/font" Target="fonts/font5.fntdata"/><Relationship Id="rId34" Type="http://schemas.openxmlformats.org/officeDocument/2006/relationships/font" Target="fonts/font4.fntdata"/><Relationship Id="rId33" Type="http://schemas.openxmlformats.org/officeDocument/2006/relationships/font" Target="fonts/font3.fntdata"/><Relationship Id="rId32" Type="http://schemas.openxmlformats.org/officeDocument/2006/relationships/font" Target="fonts/font2.fntdata"/><Relationship Id="rId31" Type="http://schemas.openxmlformats.org/officeDocument/2006/relationships/font" Target="fonts/font1.fntdata"/><Relationship Id="rId30" Type="http://schemas.openxmlformats.org/officeDocument/2006/relationships/commentAuthors" Target="commentAuthors.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handoutMaster" Target="handoutMasters/handoutMaster1.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0F9B84EA-7D68-4D60-9CB1-D50884785D1C}" type="datetimeFigureOut">
              <a:rPr lang="zh-CN" altLang="en-US" strike="noStrike" noProof="1" smtClean="0">
                <a:latin typeface="+mn-lt"/>
                <a:ea typeface="+mn-ea"/>
                <a:cs typeface="+mn-cs"/>
              </a:rPr>
            </a:fld>
            <a:endParaRPr lang="zh-CN" altLang="en-US" strike="noStrike" noProof="1"/>
          </a:p>
        </p:txBody>
      </p:sp>
      <p:sp>
        <p:nvSpPr>
          <p:cNvPr id="4" name="页脚占位符 3"/>
          <p:cNvSpPr>
            <a:spLocks noGrp="1"/>
          </p:cNvSpPr>
          <p:nvPr>
            <p:ph type="ftr" sz="quarter" idx="2"/>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5" name="灯片编号占位符 4"/>
          <p:cNvSpPr>
            <a:spLocks noGrp="1"/>
          </p:cNvSpPr>
          <p:nvPr>
            <p:ph type="sldNum" sz="quarter" idx="3"/>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8D4E0FC9-F1F8-4FAE-9988-3BA365CFD46F}"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fontAlgn="auto"/>
            <a:endParaRPr lang="zh-CN" altLang="en-US" strike="noStrike" noProof="1"/>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fontAlgn="auto"/>
            <a:fld id="{D2A48B96-639E-45A3-A0BA-2464DFDB1FAA}" type="datetimeFigureOut">
              <a:rPr lang="zh-CN" altLang="en-US" strike="noStrike" noProof="1" smtClean="0">
                <a:latin typeface="+mn-lt"/>
                <a:ea typeface="+mn-ea"/>
                <a:cs typeface="+mn-cs"/>
              </a:rPr>
            </a:fld>
            <a:endParaRPr lang="zh-CN" altLang="en-US" strike="noStrike" noProof="1"/>
          </a:p>
        </p:txBody>
      </p:sp>
      <p:sp>
        <p:nvSpPr>
          <p:cNvPr id="4100" name="幻灯片图像占位符 3"/>
          <p:cNvSpPr>
            <a:spLocks noGrp="1" noRot="1" noChangeAspect="1"/>
          </p:cNvSpPr>
          <p:nvPr>
            <p:ph type="sldImg"/>
          </p:nvPr>
        </p:nvSpPr>
        <p:spPr>
          <a:xfrm>
            <a:off x="685800" y="1143000"/>
            <a:ext cx="5486400" cy="3086100"/>
          </a:xfrm>
          <a:prstGeom prst="rect">
            <a:avLst/>
          </a:prstGeom>
          <a:noFill/>
          <a:ln w="12700" cap="flat" cmpd="sng">
            <a:solidFill>
              <a:srgbClr val="000000"/>
            </a:solidFill>
            <a:prstDash val="solid"/>
            <a:round/>
            <a:headEnd type="none" w="med" len="med"/>
            <a:tailEnd type="none" w="med" len="med"/>
          </a:ln>
        </p:spPr>
      </p:sp>
      <p:sp>
        <p:nvSpPr>
          <p:cNvPr id="4101" name="备注占位符 4"/>
          <p:cNvSpPr>
            <a:spLocks noGrp="1"/>
          </p:cNvSpPr>
          <p:nvPr>
            <p:ph type="body" sz="quarter"/>
          </p:nvPr>
        </p:nvSpPr>
        <p:spPr>
          <a:xfrm>
            <a:off x="685800" y="4400550"/>
            <a:ext cx="5486400" cy="3600450"/>
          </a:xfrm>
          <a:prstGeom prst="rect">
            <a:avLst/>
          </a:prstGeom>
          <a:noFill/>
          <a:ln w="9525">
            <a:noFill/>
          </a:ln>
        </p:spPr>
        <p:txBody>
          <a:bodyPr vert="horz" lIns="91440" tIns="45720" rIns="91440" bIns="45720" anchor="t"/>
          <a:p>
            <a:pPr lvl="0"/>
            <a:r>
              <a:rPr lang="zh-CN" altLang="en-US"/>
              <a:t>单击此处编辑母版文本样式</a:t>
            </a:r>
            <a:endParaRPr lang="zh-CN" altLang="en-US"/>
          </a:p>
          <a:p>
            <a:pPr lvl="1" indent="0"/>
            <a:r>
              <a:rPr lang="zh-CN" altLang="en-US"/>
              <a:t>第二级</a:t>
            </a:r>
            <a:endParaRPr lang="zh-CN" altLang="en-US"/>
          </a:p>
          <a:p>
            <a:pPr lvl="2" indent="0"/>
            <a:r>
              <a:rPr lang="zh-CN" altLang="en-US"/>
              <a:t>第三级</a:t>
            </a:r>
            <a:endParaRPr lang="zh-CN" altLang="en-US"/>
          </a:p>
          <a:p>
            <a:pPr lvl="3" indent="0"/>
            <a:r>
              <a:rPr lang="zh-CN" altLang="en-US"/>
              <a:t>第四级</a:t>
            </a:r>
            <a:endParaRPr lang="zh-CN" altLang="en-US"/>
          </a:p>
          <a:p>
            <a:pPr lvl="4" indent="0"/>
            <a:r>
              <a:rPr lang="zh-CN" altLang="en-US"/>
              <a:t>第五级</a:t>
            </a:r>
            <a:endParaRPr lang="zh-CN" altLang="en-US"/>
          </a:p>
        </p:txBody>
      </p:sp>
      <p:sp>
        <p:nvSpPr>
          <p:cNvPr id="6" name="页脚占位符 5"/>
          <p:cNvSpPr>
            <a:spLocks noGrp="1"/>
          </p:cNvSpPr>
          <p:nvPr>
            <p:ph type="ftr" sz="quarter" idx="4"/>
          </p:nvPr>
        </p:nvSpPr>
        <p:spPr>
          <a:xfrm>
            <a:off x="0" y="8685213"/>
            <a:ext cx="2971800" cy="458788"/>
          </a:xfrm>
          <a:prstGeom prst="rect">
            <a:avLst/>
          </a:prstGeom>
        </p:spPr>
        <p:txBody>
          <a:bodyPr vert="horz" lIns="91440" tIns="45720" rIns="91440" bIns="45720" rtlCol="0" anchor="b"/>
          <a:lstStyle>
            <a:lvl1pPr algn="l">
              <a:defRPr sz="1200"/>
            </a:lvl1pPr>
          </a:lstStyle>
          <a:p>
            <a:pPr fontAlgn="auto"/>
            <a:endParaRPr lang="zh-CN" altLang="en-US" strike="noStrike" noProof="1"/>
          </a:p>
        </p:txBody>
      </p:sp>
      <p:sp>
        <p:nvSpPr>
          <p:cNvPr id="7" name="灯片编号占位符 6"/>
          <p:cNvSpPr>
            <a:spLocks noGrp="1"/>
          </p:cNvSpPr>
          <p:nvPr>
            <p:ph type="sldNum" sz="quarter" idx="5"/>
          </p:nvPr>
        </p:nvSpPr>
        <p:spPr>
          <a:xfrm>
            <a:off x="3884613" y="8685213"/>
            <a:ext cx="2971800" cy="458788"/>
          </a:xfrm>
          <a:prstGeom prst="rect">
            <a:avLst/>
          </a:prstGeom>
        </p:spPr>
        <p:txBody>
          <a:bodyPr vert="horz" lIns="91440" tIns="45720" rIns="91440" bIns="45720" rtlCol="0" anchor="b"/>
          <a:lstStyle>
            <a:lvl1pPr algn="r">
              <a:defRPr sz="1200"/>
            </a:lvl1pPr>
          </a:lstStyle>
          <a:p>
            <a:pPr fontAlgn="auto"/>
            <a:fld id="{A6837353-30EB-4A48-80EB-173D804AEFBD}" type="slidenum">
              <a:rPr lang="zh-CN" altLang="en-US" strike="noStrike" noProof="1" smtClean="0">
                <a:latin typeface="+mn-lt"/>
                <a:ea typeface="+mn-ea"/>
                <a:cs typeface="+mn-cs"/>
              </a:rPr>
            </a:fld>
            <a:endParaRPr lang="zh-CN" altLang="en-US" strike="noStrike" noProof="1"/>
          </a:p>
        </p:txBody>
      </p:sp>
    </p:spTree>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6145" name="幻灯片图像占位符 1"/>
          <p:cNvSpPr>
            <a:spLocks noGrp="1" noRot="1" noChangeAspect="1"/>
          </p:cNvSpPr>
          <p:nvPr>
            <p:ph type="sldImg"/>
          </p:nvPr>
        </p:nvSpPr>
        <p:spPr/>
      </p:sp>
      <p:sp>
        <p:nvSpPr>
          <p:cNvPr id="6146" name="备注占位符 2"/>
          <p:cNvSpPr>
            <a:spLocks noGrp="1"/>
          </p:cNvSpPr>
          <p:nvPr>
            <p:ph type="body"/>
          </p:nvPr>
        </p:nvSpPr>
        <p:spPr/>
        <p:txBody>
          <a:bodyPr lIns="91440" tIns="45720" rIns="91440" bIns="45720" anchor="t"/>
          <a:p>
            <a:pPr lvl="0"/>
            <a:endParaRPr lang="zh-CN" altLang="en-US"/>
          </a:p>
        </p:txBody>
      </p:sp>
      <p:sp>
        <p:nvSpPr>
          <p:cNvPr id="614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8193" name="幻灯片图像占位符 1"/>
          <p:cNvSpPr>
            <a:spLocks noGrp="1" noRot="1"/>
          </p:cNvSpPr>
          <p:nvPr>
            <p:ph type="sldImg"/>
          </p:nvPr>
        </p:nvSpPr>
        <p:spPr/>
      </p:sp>
      <p:sp>
        <p:nvSpPr>
          <p:cNvPr id="8194"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39937" name="幻灯片图像占位符 1"/>
          <p:cNvSpPr>
            <a:spLocks noGrp="1" noRot="1"/>
          </p:cNvSpPr>
          <p:nvPr>
            <p:ph type="sldImg"/>
          </p:nvPr>
        </p:nvSpPr>
        <p:spPr/>
      </p:sp>
      <p:sp>
        <p:nvSpPr>
          <p:cNvPr id="399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41985" name="幻灯片图像占位符 1"/>
          <p:cNvSpPr>
            <a:spLocks noGrp="1" noRot="1" noChangeAspect="1"/>
          </p:cNvSpPr>
          <p:nvPr>
            <p:ph type="sldImg"/>
          </p:nvPr>
        </p:nvSpPr>
        <p:spPr/>
      </p:sp>
      <p:sp>
        <p:nvSpPr>
          <p:cNvPr id="41986" name="备注占位符 2"/>
          <p:cNvSpPr>
            <a:spLocks noGrp="1"/>
          </p:cNvSpPr>
          <p:nvPr>
            <p:ph type="body"/>
          </p:nvPr>
        </p:nvSpPr>
        <p:spPr/>
        <p:txBody>
          <a:bodyPr lIns="91440" tIns="45720" rIns="91440" bIns="45720" anchor="t"/>
          <a:p>
            <a:pPr lvl="0"/>
            <a:endParaRPr lang="zh-CN" altLang="en-US"/>
          </a:p>
        </p:txBody>
      </p:sp>
      <p:sp>
        <p:nvSpPr>
          <p:cNvPr id="41987" name="灯片编号占位符 3"/>
          <p:cNvSpPr>
            <a:spLocks noGrp="1"/>
          </p:cNvSpPr>
          <p:nvPr>
            <p:ph type="sldNum" sz="quarter"/>
          </p:nvPr>
        </p:nvSpPr>
        <p:spPr>
          <a:xfrm>
            <a:off x="3884613" y="8685213"/>
            <a:ext cx="2971800" cy="458787"/>
          </a:xfrm>
          <a:prstGeom prst="rect">
            <a:avLst/>
          </a:prstGeom>
          <a:noFill/>
          <a:ln w="9525">
            <a:noFill/>
          </a:ln>
        </p:spPr>
        <p:txBody>
          <a:bodyPr vert="horz" lIns="91440" tIns="45720" rIns="91440" bIns="45720" anchor="b"/>
          <a:p>
            <a:pPr lvl="0" algn="r"/>
            <a:fld id="{9A0DB2DC-4C9A-4742-B13C-FB6460FD3503}" type="slidenum">
              <a:rPr lang="zh-CN" altLang="en-US" sz="1200"/>
            </a:fld>
            <a:endParaRPr lang="zh-CN"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4337" name="幻灯片图像占位符 1"/>
          <p:cNvSpPr>
            <a:spLocks noGrp="1" noRot="1"/>
          </p:cNvSpPr>
          <p:nvPr>
            <p:ph type="sldImg"/>
          </p:nvPr>
        </p:nvSpPr>
        <p:spPr/>
      </p:sp>
      <p:sp>
        <p:nvSpPr>
          <p:cNvPr id="14338"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10241" name="幻灯片图像占位符 1"/>
          <p:cNvSpPr>
            <a:spLocks noGrp="1" noRot="1"/>
          </p:cNvSpPr>
          <p:nvPr>
            <p:ph type="sldImg"/>
          </p:nvPr>
        </p:nvSpPr>
        <p:spPr/>
      </p:sp>
      <p:sp>
        <p:nvSpPr>
          <p:cNvPr id="10242" name="文本占位符 2"/>
          <p:cNvSpPr>
            <a:spLocks noGrp="1"/>
          </p:cNvSpPr>
          <p:nvPr>
            <p:ph type="body"/>
          </p:nvPr>
        </p:nvSpPr>
        <p:spPr/>
        <p:txBody>
          <a:bodyPr lIns="91440" tIns="45720" rIns="91440" bIns="45720" anchor="t"/>
          <a:p>
            <a:pPr lvl="0"/>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nvPr>
        </p:nvSpPr>
        <p:spPr>
          <a:xfrm>
            <a:off x="1198800" y="914400"/>
            <a:ext cx="9799200" cy="2570400"/>
          </a:xfrm>
        </p:spPr>
        <p:txBody>
          <a:bodyPr lIns="90000" tIns="46800" rIns="90000" bIns="46800" anchor="b" anchorCtr="0">
            <a:normAutofit/>
          </a:bodyPr>
          <a:lstStyle>
            <a:lvl1pPr algn="ctr">
              <a:defRPr sz="6000" b="1" i="0" spc="300" baseline="0">
                <a:effectLst/>
              </a:defRPr>
            </a:lvl1pPr>
          </a:lstStyle>
          <a:p>
            <a:pPr fontAlgn="auto"/>
            <a:r>
              <a:rPr lang="zh-CN" altLang="en-US" strike="noStrike" noProof="1" dirty="0"/>
              <a:t>单击此处编辑标题</a:t>
            </a:r>
            <a:endParaRPr lang="zh-CN" altLang="en-US" strike="noStrike" noProof="1" dirty="0"/>
          </a:p>
        </p:txBody>
      </p:sp>
      <p:sp>
        <p:nvSpPr>
          <p:cNvPr id="3" name="副标题 2"/>
          <p:cNvSpPr>
            <a:spLocks noGrp="1"/>
          </p:cNvSpPr>
          <p:nvPr>
            <p:ph type="subTitle" idx="1" hasCustomPrompt="1"/>
          </p:nvPr>
        </p:nvSpPr>
        <p:spPr>
          <a:xfrm>
            <a:off x="1198800" y="3560400"/>
            <a:ext cx="9799200" cy="1472400"/>
          </a:xfrm>
        </p:spPr>
        <p:txBody>
          <a:bodyPr lIns="90000" tIns="46800" rIns="90000" bIns="46800">
            <a:normAutofit/>
          </a:bodyPr>
          <a:lstStyle>
            <a:lvl1pPr marL="0" indent="0" algn="ctr" eaLnBrk="1" fontAlgn="auto" latinLnBrk="0" hangingPunct="1">
              <a:lnSpc>
                <a:spcPct val="110000"/>
              </a:lnSpc>
              <a:buNone/>
              <a:defRPr sz="2400" u="none" strike="noStrike" kern="1200" cap="none" spc="200" normalizeH="0" baseline="0">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fontAlgn="auto"/>
            <a:r>
              <a:rPr lang="zh-CN" altLang="en-US" strike="noStrike" noProof="1" dirty="0"/>
              <a:t>单击此处编辑副标题</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7" name="内容占位符 6"/>
          <p:cNvSpPr>
            <a:spLocks noGrp="1"/>
          </p:cNvSpPr>
          <p:nvPr>
            <p:ph sz="quarter" idx="13"/>
          </p:nvPr>
        </p:nvSpPr>
        <p:spPr>
          <a:xfrm>
            <a:off x="608400" y="774000"/>
            <a:ext cx="10972800" cy="5482800"/>
          </a:xfrm>
        </p:spPr>
        <p:txBody>
          <a:bodyPr/>
          <a:lstStyle>
            <a:lvl1pPr marL="228600" indent="-228600" eaLnBrk="1" fontAlgn="auto" latinLnBrk="0" hangingPunct="1">
              <a:lnSpc>
                <a:spcPct val="130000"/>
              </a:lnSpc>
              <a:defRPr u="none" strike="noStrike" kern="1200" cap="none" spc="150" normalizeH="0" baseline="0">
                <a:uFillTx/>
              </a:defRPr>
            </a:lvl1pPr>
            <a:lvl2pPr marL="685800" indent="-228600" defTabSz="914400" eaLnBrk="1" fontAlgn="auto" latinLnBrk="0" hangingPunct="1">
              <a:lnSpc>
                <a:spcPct val="120000"/>
              </a:lnSpc>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defRPr u="none" strike="noStrike" kern="1200" cap="none" spc="150" normalizeH="0" baseline="0">
                <a:uFillTx/>
              </a:defRPr>
            </a:lvl3pPr>
            <a:lvl4pPr marL="1600200" indent="-228600" eaLnBrk="1" fontAlgn="auto" latinLnBrk="0" hangingPunct="1">
              <a:lnSpc>
                <a:spcPct val="120000"/>
              </a:lnSpc>
              <a:defRPr u="none" strike="noStrike" kern="1200" cap="none" spc="150" normalizeH="0" baseline="0">
                <a:uFillTx/>
              </a:defRPr>
            </a:lvl4pPr>
            <a:lvl5pPr marL="2057400" indent="-228600" eaLnBrk="1" fontAlgn="auto" latinLnBrk="0" hangingPunct="1">
              <a:lnSpc>
                <a:spcPct val="120000"/>
              </a:lnSpc>
              <a:defRPr u="none" strike="noStrike" kern="1200" cap="none" spc="150" normalizeH="0" baseline="0">
                <a:uFillTx/>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2" name="日期占位符 1"/>
          <p:cNvSpPr>
            <a:spLocks noGrp="1"/>
          </p:cNvSpPr>
          <p:nvPr>
            <p:ph type="dt" sz="half" idx="14"/>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5"/>
          </p:nvPr>
        </p:nvSpPr>
        <p:spPr/>
        <p:txBody>
          <a:bodyPr/>
          <a:p>
            <a:pPr fontAlgn="auto"/>
            <a:endParaRPr lang="zh-CN" altLang="en-US" strike="noStrike" noProof="1" dirty="0"/>
          </a:p>
        </p:txBody>
      </p:sp>
      <p:sp>
        <p:nvSpPr>
          <p:cNvPr id="4" name="灯片编号占位符 3"/>
          <p:cNvSpPr>
            <a:spLocks noGrp="1"/>
          </p:cNvSpPr>
          <p:nvPr>
            <p:ph type="sldNum" sz="quarter" idx="16"/>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198800" y="2484000"/>
            <a:ext cx="9799200" cy="1018800"/>
          </a:xfrm>
        </p:spPr>
        <p:txBody>
          <a:bodyPr vert="horz" lIns="90000" tIns="46800" rIns="90000" bIns="46800" rtlCol="0" anchor="t" anchorCtr="0">
            <a:normAutofit/>
          </a:bodyPr>
          <a:lstStyle>
            <a:lvl1pPr marL="0" marR="0" algn="ctr" defTabSz="914400" rtl="0" eaLnBrk="1" fontAlgn="auto" latinLnBrk="0" hangingPunct="1">
              <a:lnSpc>
                <a:spcPct val="100000"/>
              </a:lnSpc>
              <a:buNone/>
              <a:defRPr kumimoji="0" lang="zh-CN" altLang="en-US" sz="6000" b="1" i="0" u="none" strike="noStrike" kern="1200" cap="none" spc="300" normalizeH="0" baseline="0" noProof="1" dirty="0">
                <a:effectLst/>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单击此处编辑标题</a:t>
            </a:r>
            <a:endParaRPr strike="noStrike" noProof="1">
              <a:sym typeface="+mn-ea"/>
            </a:endParaRPr>
          </a:p>
        </p:txBody>
      </p:sp>
      <p:sp>
        <p:nvSpPr>
          <p:cNvPr id="7" name="文本占位符 6"/>
          <p:cNvSpPr>
            <a:spLocks noGrp="1"/>
          </p:cNvSpPr>
          <p:nvPr>
            <p:ph type="body" sz="quarter" idx="13"/>
          </p:nvPr>
        </p:nvSpPr>
        <p:spPr>
          <a:xfrm>
            <a:off x="1198800" y="3560400"/>
            <a:ext cx="9799200" cy="471600"/>
          </a:xfrm>
        </p:spPr>
        <p:txBody>
          <a:bodyPr lIns="90000" tIns="46800" rIns="90000" bIns="46800">
            <a:normAutofit/>
          </a:bodyPr>
          <a:lstStyle>
            <a:lvl1pPr marL="0" indent="0" algn="ctr">
              <a:lnSpc>
                <a:spcPct val="110000"/>
              </a:lnSpc>
              <a:buNone/>
              <a:defRPr sz="2400" spc="200" baseline="0"/>
            </a:lvl1pPr>
          </a:lstStyle>
          <a:p>
            <a:pPr lvl="0" fontAlgn="auto"/>
            <a:r>
              <a:rPr lang="zh-CN" altLang="en-US" strike="noStrike" noProof="1" dirty="0"/>
              <a:t>单击此处编辑母版文本样式</a:t>
            </a:r>
            <a:endParaRPr lang="zh-CN" altLang="en-US" strike="noStrike" noProof="1" dirty="0"/>
          </a:p>
        </p:txBody>
      </p:sp>
      <p:sp>
        <p:nvSpPr>
          <p:cNvPr id="3" name="日期占位符 2"/>
          <p:cNvSpPr>
            <a:spLocks noGrp="1"/>
          </p:cNvSpPr>
          <p:nvPr>
            <p:ph type="dt" sz="half" idx="14"/>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5"/>
          </p:nvPr>
        </p:nvSpPr>
        <p:spPr/>
        <p:txBody>
          <a:bodyPr/>
          <a:p>
            <a:pPr fontAlgn="auto"/>
            <a:endParaRPr lang="zh-CN" altLang="en-US" strike="noStrike" noProof="1" dirty="0"/>
          </a:p>
        </p:txBody>
      </p:sp>
      <p:sp>
        <p:nvSpPr>
          <p:cNvPr id="5" name="灯片编号占位符 4"/>
          <p:cNvSpPr>
            <a:spLocks noGrp="1"/>
          </p:cNvSpPr>
          <p:nvPr>
            <p:ph type="sldNum" sz="quarter" idx="16"/>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
  <p:cSld name="江西省电子税务局内容">
    <p:bg>
      <p:bgPr>
        <a:gradFill rotWithShape="0">
          <a:gsLst>
            <a:gs pos="0">
              <a:srgbClr val="FFFFFF"/>
            </a:gs>
            <a:gs pos="100000">
              <a:srgbClr val="D9D9D9"/>
            </a:gs>
          </a:gsLst>
          <a:lin ang="5400000"/>
          <a:tileRect/>
        </a:gradFill>
        <a:effectLst/>
      </p:bgPr>
    </p:bg>
    <p:spTree>
      <p:nvGrpSpPr>
        <p:cNvPr id="1" name=""/>
        <p:cNvGrpSpPr/>
        <p:nvPr/>
      </p:nvGrpSpPr>
      <p:grpSpPr>
        <a:xfrm>
          <a:off x="0" y="0"/>
          <a:ext cx="0" cy="0"/>
          <a:chOff x="0" y="0"/>
          <a:chExt cx="0" cy="0"/>
        </a:xfrm>
      </p:grpSpPr>
      <p:pic>
        <p:nvPicPr>
          <p:cNvPr id="2050" name="图片 2"/>
          <p:cNvPicPr>
            <a:picLocks noChangeAspect="1"/>
          </p:cNvPicPr>
          <p:nvPr userDrawn="1"/>
        </p:nvPicPr>
        <p:blipFill>
          <a:blip r:embed="rId2"/>
          <a:stretch>
            <a:fillRect/>
          </a:stretch>
        </p:blipFill>
        <p:spPr>
          <a:xfrm>
            <a:off x="10158413" y="153988"/>
            <a:ext cx="455612" cy="433387"/>
          </a:xfrm>
          <a:prstGeom prst="rect">
            <a:avLst/>
          </a:prstGeom>
          <a:noFill/>
          <a:ln w="9525">
            <a:noFill/>
          </a:ln>
        </p:spPr>
      </p:pic>
      <p:sp>
        <p:nvSpPr>
          <p:cNvPr id="9" name="TextBox 24"/>
          <p:cNvSpPr txBox="1"/>
          <p:nvPr userDrawn="1"/>
        </p:nvSpPr>
        <p:spPr>
          <a:xfrm>
            <a:off x="10556875" y="206375"/>
            <a:ext cx="2005013" cy="338138"/>
          </a:xfrm>
          <a:prstGeom prst="rect">
            <a:avLst/>
          </a:prstGeom>
          <a:noFill/>
        </p:spPr>
        <p:txBody>
          <a:bodyPr wrap="square" lIns="121963" tIns="60981" rIns="121963" bIns="60981" rtlCol="0">
            <a:spAutoFit/>
          </a:bodyPr>
          <a:p>
            <a:pPr fontAlgn="auto"/>
            <a:r>
              <a:rPr lang="zh-CN" altLang="en-US" sz="1400" b="1" strike="noStrike" spc="-150" noProof="1" dirty="0">
                <a:solidFill>
                  <a:srgbClr val="FF4167"/>
                </a:solidFill>
                <a:effectLst/>
                <a:latin typeface="Arial Black" panose="020B0A04020102020204" pitchFamily="34" charset="0"/>
                <a:ea typeface="微软雅黑" panose="020B0503020204020204" pitchFamily="34" charset="-122"/>
                <a:cs typeface="+mn-cs"/>
              </a:rPr>
              <a:t>江西省电子税务局</a:t>
            </a:r>
            <a:endParaRPr lang="zh-CN" altLang="en-US" sz="1400" b="1" strike="noStrike" spc="-150" noProof="1" dirty="0">
              <a:solidFill>
                <a:srgbClr val="FF4167"/>
              </a:solidFill>
              <a:effectLst/>
              <a:latin typeface="Arial Black" panose="020B0A04020102020204" pitchFamily="34" charset="0"/>
              <a:ea typeface="微软雅黑" panose="020B0503020204020204" pitchFamily="34" charset="-122"/>
            </a:endParaRPr>
          </a:p>
        </p:txBody>
      </p:sp>
      <p:cxnSp>
        <p:nvCxnSpPr>
          <p:cNvPr id="10" name="直接连接符 9"/>
          <p:cNvCxnSpPr/>
          <p:nvPr userDrawn="1"/>
        </p:nvCxnSpPr>
        <p:spPr>
          <a:xfrm>
            <a:off x="0" y="693738"/>
            <a:ext cx="12192000" cy="0"/>
          </a:xfrm>
          <a:prstGeom prst="line">
            <a:avLst/>
          </a:prstGeom>
          <a:ln w="254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userDrawn="1"/>
        </p:nvCxnSpPr>
        <p:spPr>
          <a:xfrm>
            <a:off x="9923463" y="241300"/>
            <a:ext cx="0" cy="242888"/>
          </a:xfrm>
          <a:prstGeom prst="line">
            <a:avLst/>
          </a:prstGeom>
          <a:ln>
            <a:solidFill>
              <a:schemeClr val="bg1">
                <a:lumMod val="85000"/>
              </a:schemeClr>
            </a:solidFill>
          </a:ln>
        </p:spPr>
        <p:style>
          <a:lnRef idx="1">
            <a:schemeClr val="dk1"/>
          </a:lnRef>
          <a:fillRef idx="0">
            <a:schemeClr val="dk1"/>
          </a:fillRef>
          <a:effectRef idx="0">
            <a:schemeClr val="dk1"/>
          </a:effectRef>
          <a:fontRef idx="minor">
            <a:schemeClr val="tx1"/>
          </a:fontRef>
        </p:style>
      </p:cxn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transition spd="med" advClick="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idx="1"/>
          </p:nvPr>
        </p:nvSpPr>
        <p:spPr>
          <a:xfrm>
            <a:off x="608400" y="1490400"/>
            <a:ext cx="10969200" cy="47592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1000"/>
              </a:spcAft>
              <a:defRPr kumimoji="0" lang="zh-CN" altLang="en-US" sz="18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1990800" y="3848400"/>
            <a:ext cx="7768800" cy="766800"/>
          </a:xfrm>
        </p:spPr>
        <p:txBody>
          <a:bodyPr lIns="90000" tIns="46800" rIns="90000" bIns="46800" anchor="b" anchorCtr="0">
            <a:normAutofit/>
          </a:bodyPr>
          <a:lstStyle>
            <a:lvl1pPr>
              <a:defRPr sz="4400" b="1" i="0" u="none" strike="noStrike" kern="1200" cap="none" spc="300" normalizeH="0" baseline="0">
                <a:effectLst/>
                <a:uFillTx/>
              </a:defRPr>
            </a:lvl1pPr>
          </a:lstStyle>
          <a:p>
            <a:pPr fontAlgn="auto"/>
            <a:r>
              <a:rPr lang="zh-CN" altLang="en-US" strike="noStrike" noProof="1" dirty="0"/>
              <a:t>单击此处编辑标题</a:t>
            </a:r>
            <a:endParaRPr lang="zh-CN" altLang="en-US" strike="noStrike" noProof="1" dirty="0"/>
          </a:p>
        </p:txBody>
      </p:sp>
      <p:sp>
        <p:nvSpPr>
          <p:cNvPr id="3" name="文本占位符 2"/>
          <p:cNvSpPr>
            <a:spLocks noGrp="1"/>
          </p:cNvSpPr>
          <p:nvPr>
            <p:ph type="body" idx="1" hasCustomPrompt="1"/>
          </p:nvPr>
        </p:nvSpPr>
        <p:spPr>
          <a:xfrm>
            <a:off x="1990800" y="4615200"/>
            <a:ext cx="7768800" cy="867600"/>
          </a:xfrm>
        </p:spPr>
        <p:txBody>
          <a:bodyPr lIns="90000" tIns="46800" rIns="90000" bIns="46800">
            <a:normAutofit/>
          </a:bodyPr>
          <a:lstStyle>
            <a:lvl1pPr marL="0" indent="0" eaLnBrk="1" fontAlgn="auto" latinLnBrk="0" hangingPunct="1">
              <a:lnSpc>
                <a:spcPct val="130000"/>
              </a:lnSpc>
              <a:buNone/>
              <a:defRPr kumimoji="0" lang="zh-CN" altLang="en-US" sz="1800" b="0" i="0" u="none" strike="noStrike" kern="1200" cap="none" spc="150" normalizeH="0" baseline="0" noProof="1">
                <a:uFillTx/>
                <a:latin typeface="Arial" panose="020B0604020202020204" pitchFamily="34" charset="0"/>
                <a:ea typeface="微软雅黑" panose="020B0503020204020204" pitchFamily="34" charset="-122"/>
                <a:cs typeface="+mn-cs"/>
                <a:sym typeface="+mn-ea"/>
              </a:defRPr>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fontAlgn="auto"/>
            <a:r>
              <a:rPr lang="zh-CN" altLang="en-US" strike="noStrike" noProof="1" dirty="0"/>
              <a:t>单击此处编辑文本</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内容占位符 2"/>
          <p:cNvSpPr>
            <a:spLocks noGrp="1"/>
          </p:cNvSpPr>
          <p:nvPr>
            <p:ph sz="half" idx="1"/>
          </p:nvPr>
        </p:nvSpPr>
        <p:spPr>
          <a:xfrm>
            <a:off x="608400" y="1501200"/>
            <a:ext cx="5176800" cy="4748400"/>
          </a:xfrm>
        </p:spPr>
        <p:txBody>
          <a:bodyPr vert="horz" lIns="90000" tIns="46800" rIns="90000" bIns="4680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4" name="内容占位符 3"/>
          <p:cNvSpPr>
            <a:spLocks noGrp="1"/>
          </p:cNvSpPr>
          <p:nvPr>
            <p:ph sz="half" idx="2"/>
          </p:nvPr>
        </p:nvSpPr>
        <p:spPr>
          <a:xfrm>
            <a:off x="6411600" y="1501200"/>
            <a:ext cx="5176800" cy="4748400"/>
          </a:xfrm>
        </p:spPr>
        <p:txBody>
          <a:bodyPr lIns="90000" tIns="46800" rIns="90000" bIns="46800">
            <a:normAutofit/>
          </a:bodyPr>
          <a:lstStyle>
            <a:lvl1pPr marL="228600" indent="-228600" eaLnBrk="1" fontAlgn="auto" latinLnBrk="0" hangingPunct="1">
              <a:lnSpc>
                <a:spcPct val="130000"/>
              </a:lnSpc>
              <a:spcAft>
                <a:spcPts val="600"/>
              </a:spcAft>
              <a:defRPr sz="1600" u="none" strike="noStrike" kern="1200" cap="none" spc="150" normalizeH="0" baseline="0">
                <a:latin typeface="Arial" panose="020B0604020202020204" pitchFamily="34" charset="0"/>
                <a:ea typeface="微软雅黑" panose="020B0503020204020204" pitchFamily="34" charset="-122"/>
              </a:defRPr>
            </a:lvl1pPr>
            <a:lvl2pPr marL="685800" indent="-228600" defTabSz="914400" eaLnBrk="1" fontAlgn="auto" latinLnBrk="0" hangingPunct="1">
              <a:lnSpc>
                <a:spcPct val="120000"/>
              </a:lnSpc>
              <a:tabLst>
                <a:tab pos="1609725" algn="l"/>
                <a:tab pos="1609725" algn="l"/>
                <a:tab pos="1609725" algn="l"/>
                <a:tab pos="1609725" algn="l"/>
              </a:tabLst>
              <a:defRPr sz="1600" u="none" strike="noStrike" kern="1200" cap="none" spc="150" normalizeH="0" baseline="0">
                <a:latin typeface="Arial" panose="020B0604020202020204" pitchFamily="34" charset="0"/>
                <a:ea typeface="微软雅黑" panose="020B0503020204020204" pitchFamily="34" charset="-122"/>
              </a:defRPr>
            </a:lvl2pPr>
            <a:lvl3pPr marL="1143000" indent="-228600" eaLnBrk="1" fontAlgn="auto" latinLnBrk="0" hangingPunct="1">
              <a:lnSpc>
                <a:spcPct val="120000"/>
              </a:lnSpc>
              <a:defRPr sz="1600" u="none" strike="noStrike" kern="1200" cap="none" spc="150" normalizeH="0" baseline="0">
                <a:latin typeface="Arial" panose="020B0604020202020204" pitchFamily="34" charset="0"/>
                <a:ea typeface="微软雅黑" panose="020B0503020204020204" pitchFamily="34" charset="-122"/>
              </a:defRPr>
            </a:lvl3pPr>
            <a:lvl4pPr marL="1600200" indent="-228600" eaLnBrk="1" fontAlgn="auto" latinLnBrk="0" hangingPunct="1">
              <a:lnSpc>
                <a:spcPct val="120000"/>
              </a:lnSpc>
              <a:defRPr sz="1400" u="none" strike="noStrike" kern="1200" cap="none" spc="150" normalizeH="0" baseline="0">
                <a:latin typeface="Arial" panose="020B0604020202020204" pitchFamily="34" charset="0"/>
                <a:ea typeface="微软雅黑" panose="020B0503020204020204" pitchFamily="34" charset="-122"/>
              </a:defRPr>
            </a:lvl4pPr>
            <a:lvl5pPr eaLnBrk="1" fontAlgn="auto" latinLnBrk="0" hangingPunct="1">
              <a:lnSpc>
                <a:spcPct val="120000"/>
              </a:lnSpc>
              <a:defRPr sz="1400" u="none" strike="noStrike" kern="1200" cap="none" spc="150" normalizeH="0">
                <a:latin typeface="Arial" panose="020B0604020202020204" pitchFamily="34" charset="0"/>
                <a:ea typeface="微软雅黑" panose="020B0503020204020204" pitchFamily="34" charset="-122"/>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5" name="日期占位符 4"/>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6" name="页脚占位符 5"/>
          <p:cNvSpPr>
            <a:spLocks noGrp="1"/>
          </p:cNvSpPr>
          <p:nvPr>
            <p:ph type="ftr" sz="quarter" idx="11"/>
          </p:nvPr>
        </p:nvSpPr>
        <p:spPr/>
        <p:txBody>
          <a:bodyPr/>
          <a:p>
            <a:pPr fontAlgn="auto"/>
            <a:endParaRPr lang="zh-CN" altLang="en-US" strike="noStrike" noProof="1" dirty="0"/>
          </a:p>
        </p:txBody>
      </p:sp>
      <p:sp>
        <p:nvSpPr>
          <p:cNvPr id="7" name="灯片编号占位符 6"/>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单击此处编辑母版标题样式</a:t>
            </a:r>
            <a:endParaRPr strike="noStrike" noProof="1" dirty="0">
              <a:sym typeface="+mn-ea"/>
            </a:endParaRPr>
          </a:p>
        </p:txBody>
      </p:sp>
      <p:sp>
        <p:nvSpPr>
          <p:cNvPr id="3" name="文本占位符 2"/>
          <p:cNvSpPr>
            <a:spLocks noGrp="1"/>
          </p:cNvSpPr>
          <p:nvPr>
            <p:ph type="body" idx="1" hasCustomPrompt="1"/>
          </p:nvPr>
        </p:nvSpPr>
        <p:spPr>
          <a:xfrm>
            <a:off x="608400" y="1429200"/>
            <a:ext cx="5342400" cy="381600"/>
          </a:xfrm>
        </p:spPr>
        <p:txBody>
          <a:bodyPr lIns="101600" tIns="38100" rIns="76200" bIns="38100" anchor="t" anchorCtr="0">
            <a:normAutofit/>
          </a:bodyPr>
          <a:lstStyle>
            <a:lvl1pPr marL="0" indent="0" eaLnBrk="1" fontAlgn="auto" latinLnBrk="0" hangingPunct="1">
              <a:lnSpc>
                <a:spcPct val="100000"/>
              </a:lnSpc>
              <a:spcAft>
                <a:spcPts val="0"/>
              </a:spcAft>
              <a:buNone/>
              <a:defRPr sz="2000" b="1" u="none" strike="noStrike" kern="1200" cap="none" spc="200" normalizeH="0" baseline="0">
                <a:uFillTx/>
                <a:latin typeface="Arial" panose="020B0604020202020204" pitchFamily="34" charset="0"/>
                <a:ea typeface="微软雅黑" panose="020B0503020204020204" pitchFamily="34" charset="-122"/>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lang="zh-CN" altLang="en-US" strike="noStrike" noProof="1" dirty="0"/>
              <a:t>单击此处编辑文本</a:t>
            </a:r>
            <a:endParaRPr lang="zh-CN" altLang="en-US" strike="noStrike" noProof="1" dirty="0"/>
          </a:p>
        </p:txBody>
      </p:sp>
      <p:sp>
        <p:nvSpPr>
          <p:cNvPr id="4" name="内容占位符 3"/>
          <p:cNvSpPr>
            <a:spLocks noGrp="1"/>
          </p:cNvSpPr>
          <p:nvPr>
            <p:ph sz="half" idx="2"/>
          </p:nvPr>
        </p:nvSpPr>
        <p:spPr>
          <a:xfrm>
            <a:off x="60840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5" name="文本占位符 4"/>
          <p:cNvSpPr>
            <a:spLocks noGrp="1"/>
          </p:cNvSpPr>
          <p:nvPr>
            <p:ph type="body" sz="quarter" idx="3" hasCustomPrompt="1"/>
          </p:nvPr>
        </p:nvSpPr>
        <p:spPr>
          <a:xfrm>
            <a:off x="6235750" y="1421729"/>
            <a:ext cx="5342400" cy="381600"/>
          </a:xfrm>
        </p:spPr>
        <p:txBody>
          <a:bodyPr vert="horz" lIns="101600" tIns="38100" rIns="76200" bIns="38100" rtlCol="0" anchor="t" anchorCtr="0">
            <a:normAutofit/>
          </a:bodyPr>
          <a:lstStyle>
            <a:lvl1pPr marL="0" marR="0" lvl="0" indent="0" algn="l" defTabSz="914400" rtl="0" eaLnBrk="1" fontAlgn="auto" latinLnBrk="0" hangingPunct="1">
              <a:lnSpc>
                <a:spcPct val="100000"/>
              </a:lnSpc>
              <a:spcBef>
                <a:spcPts val="0"/>
              </a:spcBef>
              <a:spcAft>
                <a:spcPts val="0"/>
              </a:spcAft>
              <a:buNone/>
              <a:defRPr kumimoji="0" lang="zh-CN" altLang="en-US" sz="2000" b="1" i="0" u="none" strike="noStrike" kern="1200" cap="none" spc="200" normalizeH="0" baseline="0" noProof="1" dirty="0">
                <a:uFillTx/>
                <a:latin typeface="Arial" panose="020B0604020202020204" pitchFamily="34" charset="0"/>
                <a:ea typeface="微软雅黑" panose="020B0503020204020204" pitchFamily="34" charset="-122"/>
                <a:cs typeface="+mn-cs"/>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fontAlgn="auto"/>
            <a:r>
              <a:rPr strike="noStrike" noProof="1">
                <a:sym typeface="+mn-ea"/>
              </a:rPr>
              <a:t>单击此处编辑文本</a:t>
            </a:r>
            <a:endParaRPr strike="noStrike" noProof="1">
              <a:sym typeface="+mn-ea"/>
            </a:endParaRPr>
          </a:p>
        </p:txBody>
      </p:sp>
      <p:sp>
        <p:nvSpPr>
          <p:cNvPr id="6" name="内容占位符 5"/>
          <p:cNvSpPr>
            <a:spLocks noGrp="1"/>
          </p:cNvSpPr>
          <p:nvPr>
            <p:ph sz="quarter" idx="4"/>
          </p:nvPr>
        </p:nvSpPr>
        <p:spPr>
          <a:xfrm>
            <a:off x="6235750" y="1854000"/>
            <a:ext cx="5342400" cy="43956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20000"/>
              </a:lnSpc>
              <a:spcBef>
                <a:spcPts val="0"/>
              </a:spcBef>
              <a:spcAft>
                <a:spcPts val="600"/>
              </a:spcAft>
              <a:tabLst>
                <a:tab pos="1609725" algn="l"/>
              </a:tabLs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2pPr>
            <a:lvl3pPr marL="1143000" marR="0" lvl="2" indent="-228600" algn="l" defTabSz="914400" rtl="0" eaLnBrk="1" fontAlgn="auto" latinLnBrk="0" hangingPunct="1">
              <a:lnSpc>
                <a:spcPct val="120000"/>
              </a:lnSpc>
              <a:spcBef>
                <a:spcPts val="0"/>
              </a:spcBef>
              <a:spcAft>
                <a:spcPts val="600"/>
              </a:spcAft>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3pPr>
            <a:lvl4pPr marL="1600200" marR="0" lvl="3"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4pPr>
            <a:lvl5pPr marL="2057400" marR="0" lvl="4" indent="-228600" algn="l" defTabSz="914400" rtl="0" eaLnBrk="1" fontAlgn="auto" latinLnBrk="0" hangingPunct="1">
              <a:lnSpc>
                <a:spcPct val="120000"/>
              </a:lnSpc>
              <a:spcBef>
                <a:spcPts val="0"/>
              </a:spcBef>
              <a:spcAft>
                <a:spcPts val="300"/>
              </a:spcAft>
              <a:defRPr kumimoji="0" lang="zh-CN" altLang="en-US" sz="14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5pPr>
          </a:lstStyle>
          <a:p>
            <a:pPr lvl="0" fontAlgn="auto"/>
            <a:r>
              <a:rPr strike="noStrike" noProof="1" dirty="0">
                <a:sym typeface="+mn-ea"/>
              </a:rPr>
              <a:t>单击此处编辑母版文本样式</a:t>
            </a:r>
            <a:endParaRPr strike="noStrike" noProof="1" dirty="0">
              <a:sym typeface="+mn-ea"/>
            </a:endParaRPr>
          </a:p>
          <a:p>
            <a:pPr lvl="1" fontAlgn="auto"/>
            <a:r>
              <a:rPr strike="noStrike" noProof="1" dirty="0">
                <a:sym typeface="+mn-ea"/>
              </a:rPr>
              <a:t>第二级</a:t>
            </a:r>
            <a:endParaRPr strike="noStrike" noProof="1" dirty="0">
              <a:sym typeface="+mn-ea"/>
            </a:endParaRPr>
          </a:p>
          <a:p>
            <a:pPr lvl="2" fontAlgn="auto"/>
            <a:r>
              <a:rPr strike="noStrike" noProof="1" dirty="0">
                <a:sym typeface="+mn-ea"/>
              </a:rPr>
              <a:t>第三级</a:t>
            </a:r>
            <a:endParaRPr strike="noStrike" noProof="1" dirty="0">
              <a:sym typeface="+mn-ea"/>
            </a:endParaRPr>
          </a:p>
          <a:p>
            <a:pPr lvl="3" fontAlgn="auto"/>
            <a:r>
              <a:rPr strike="noStrike" noProof="1" dirty="0">
                <a:sym typeface="+mn-ea"/>
              </a:rPr>
              <a:t>第四级</a:t>
            </a:r>
            <a:endParaRPr strike="noStrike" noProof="1" dirty="0">
              <a:sym typeface="+mn-ea"/>
            </a:endParaRPr>
          </a:p>
          <a:p>
            <a:pPr lvl="4" fontAlgn="auto"/>
            <a:r>
              <a:rPr strike="noStrike" noProof="1" dirty="0">
                <a:sym typeface="+mn-ea"/>
              </a:rPr>
              <a:t>第五级</a:t>
            </a:r>
            <a:endParaRPr strike="noStrike" noProof="1" dirty="0">
              <a:sym typeface="+mn-ea"/>
            </a:endParaRPr>
          </a:p>
        </p:txBody>
      </p:sp>
      <p:sp>
        <p:nvSpPr>
          <p:cNvPr id="7" name="日期占位符 6"/>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8" name="页脚占位符 7"/>
          <p:cNvSpPr>
            <a:spLocks noGrp="1"/>
          </p:cNvSpPr>
          <p:nvPr>
            <p:ph type="ftr" sz="quarter" idx="11"/>
          </p:nvPr>
        </p:nvSpPr>
        <p:spPr/>
        <p:txBody>
          <a:bodyPr/>
          <a:p>
            <a:pPr fontAlgn="auto"/>
            <a:endParaRPr lang="zh-CN" altLang="en-US" strike="noStrike" noProof="1" dirty="0"/>
          </a:p>
        </p:txBody>
      </p:sp>
      <p:sp>
        <p:nvSpPr>
          <p:cNvPr id="9" name="灯片编号占位符 8"/>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8400" y="608400"/>
            <a:ext cx="10969200" cy="705600"/>
          </a:xfrm>
        </p:spPr>
        <p:txBody>
          <a:bodyPr vert="horz" lIns="90000" tIns="46800" rIns="90000" bIns="46800" rtlCol="0" anchor="ctr" anchorCtr="0">
            <a:normAutofit/>
          </a:bodyPr>
          <a:lstStyle>
            <a:lvl1pPr marL="0" marR="0" lvl="0" algn="l" defTabSz="914400" rtl="0" eaLnBrk="1" fontAlgn="auto" latinLnBrk="0" hangingPunct="1">
              <a:lnSpc>
                <a:spcPct val="100000"/>
              </a:lnSpc>
              <a:buNone/>
              <a:defRPr kumimoji="0" lang="zh-CN" altLang="en-US" sz="36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fontAlgn="auto"/>
            <a:r>
              <a:rPr strike="noStrike" noProof="1">
                <a:sym typeface="+mn-ea"/>
              </a:rPr>
              <a:t>单击此处编辑母版标题样式</a:t>
            </a:r>
            <a:endParaRPr strike="noStrike" noProof="1">
              <a:sym typeface="+mn-ea"/>
            </a:endParaRPr>
          </a:p>
        </p:txBody>
      </p:sp>
      <p:sp>
        <p:nvSpPr>
          <p:cNvPr id="3" name="日期占位符 2"/>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4" name="页脚占位符 3"/>
          <p:cNvSpPr>
            <a:spLocks noGrp="1"/>
          </p:cNvSpPr>
          <p:nvPr>
            <p:ph type="ftr" sz="quarter" idx="11"/>
          </p:nvPr>
        </p:nvSpPr>
        <p:spPr/>
        <p:txBody>
          <a:bodyPr/>
          <a:p>
            <a:pPr fontAlgn="auto"/>
            <a:endParaRPr lang="zh-CN" altLang="en-US" strike="noStrike" noProof="1" dirty="0"/>
          </a:p>
        </p:txBody>
      </p:sp>
      <p:sp>
        <p:nvSpPr>
          <p:cNvPr id="5" name="灯片编号占位符 4"/>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3" name="页脚占位符 2"/>
          <p:cNvSpPr>
            <a:spLocks noGrp="1"/>
          </p:cNvSpPr>
          <p:nvPr>
            <p:ph type="ftr" sz="quarter" idx="11"/>
          </p:nvPr>
        </p:nvSpPr>
        <p:spPr/>
        <p:txBody>
          <a:bodyPr/>
          <a:p>
            <a:pPr fontAlgn="auto"/>
            <a:endParaRPr lang="zh-CN" altLang="en-US" strike="noStrike" noProof="1" dirty="0"/>
          </a:p>
        </p:txBody>
      </p:sp>
      <p:sp>
        <p:nvSpPr>
          <p:cNvPr id="4" name="灯片编号占位符 3"/>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nvPr>
        </p:nvSpPr>
        <p:spPr>
          <a:xfrm>
            <a:off x="608330" y="1555115"/>
            <a:ext cx="5233035" cy="4608195"/>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0" normalizeH="0" baseline="0" noProof="1" dirty="0">
                <a:uFillTx/>
                <a:latin typeface="Arial" panose="020B0604020202020204" pitchFamily="34" charset="0"/>
                <a:ea typeface="微软雅黑" panose="020B0503020204020204" pitchFamily="34" charset="-122"/>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uFillTx/>
                <a:latin typeface="+mn-lt"/>
                <a:ea typeface="+mn-ea"/>
                <a:cs typeface="+mn-cs"/>
                <a:sym typeface="+mn-ea"/>
              </a:defRPr>
            </a:lvl5pPr>
          </a:lstStyle>
          <a:p>
            <a:pPr lvl="0" fontAlgn="auto"/>
            <a:endParaRPr strike="noStrike" noProof="1" dirty="0">
              <a:sym typeface="+mn-ea"/>
            </a:endParaRPr>
          </a:p>
        </p:txBody>
      </p:sp>
      <p:sp>
        <p:nvSpPr>
          <p:cNvPr id="4" name="文本占位符 3"/>
          <p:cNvSpPr>
            <a:spLocks noGrp="1"/>
          </p:cNvSpPr>
          <p:nvPr>
            <p:ph type="body" sz="half" idx="2"/>
          </p:nvPr>
        </p:nvSpPr>
        <p:spPr>
          <a:xfrm>
            <a:off x="6350400" y="1555200"/>
            <a:ext cx="5227200" cy="4608000"/>
          </a:xfrm>
        </p:spPr>
        <p:txBody>
          <a:bodyPr vert="horz" lIns="90000" tIns="46800" rIns="90000" bIns="46800" rtlCol="0">
            <a:normAutofit/>
          </a:bodyPr>
          <a:lstStyle>
            <a:lvl1pPr marL="0" marR="0" lvl="0" indent="0" algn="l" defTabSz="914400" rtl="0" eaLnBrk="1" fontAlgn="auto" latinLnBrk="0" hangingPunct="1">
              <a:lnSpc>
                <a:spcPct val="130000"/>
              </a:lnSpc>
              <a:spcBef>
                <a:spcPts val="0"/>
              </a:spcBef>
              <a:spcAft>
                <a:spcPts val="600"/>
              </a:spcAft>
              <a:buFont typeface="Arial" panose="020B0604020202020204" pitchFamily="34" charset="0"/>
              <a:buNone/>
              <a:defRPr kumimoji="0" lang="zh-CN" altLang="en-US" sz="1600" b="0" i="0" u="none" strike="noStrike" kern="1200" cap="none" spc="150" normalizeH="0" baseline="0" noProof="1" dirty="0">
                <a:uFillTx/>
                <a:latin typeface="Arial" panose="020B0604020202020204" pitchFamily="34" charset="0"/>
                <a:ea typeface="微软雅黑" panose="020B0503020204020204" pitchFamily="34" charset="-122"/>
                <a:cs typeface="+mn-cs"/>
                <a:sym typeface="+mn-ea"/>
              </a:defRPr>
            </a:lvl1pPr>
            <a:lvl2pPr marL="457200" indent="0" defTabSz="914400" eaLnBrk="1" fontAlgn="auto" latinLnBrk="0" hangingPunct="1">
              <a:buNone/>
              <a:tabLst>
                <a:tab pos="1609725" algn="l"/>
                <a:tab pos="1609725" algn="l"/>
                <a:tab pos="1609725" algn="l"/>
                <a:tab pos="1609725" algn="l"/>
                <a:tab pos="1609725" algn="l"/>
                <a:tab pos="1609725" algn="l"/>
                <a:tab pos="1609725" algn="l"/>
                <a:tab pos="1609725" algn="l"/>
              </a:tabLst>
              <a:defRPr u="none" strike="noStrike" kern="1200" cap="none" spc="150" normalizeH="0">
                <a:uFillTx/>
                <a:latin typeface="Arial" panose="020B0604020202020204" pitchFamily="34" charset="0"/>
                <a:ea typeface="微软雅黑" panose="020B0503020204020204" pitchFamily="34" charset="-122"/>
              </a:defRPr>
            </a:lvl2pPr>
            <a:lvl3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3pPr>
            <a:lvl4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4pPr>
            <a:lvl5pPr eaLnBrk="1" fontAlgn="auto" latinLnBrk="0" hangingPunct="1">
              <a:defRPr u="none" strike="noStrike" kern="1200" cap="none" spc="150" normalizeH="0">
                <a:uFillTx/>
                <a:latin typeface="Arial" panose="020B0604020202020204" pitchFamily="34" charset="0"/>
                <a:ea typeface="微软雅黑" panose="020B0503020204020204" pitchFamily="34" charset="-122"/>
              </a:defRPr>
            </a:lvl5pPr>
          </a:lstStyle>
          <a:p>
            <a:pPr lvl="0" fontAlgn="auto"/>
            <a:r>
              <a:rPr strike="noStrike" noProof="1" dirty="0">
                <a:sym typeface="+mn-ea"/>
              </a:rPr>
              <a:t>单击此处编辑母版文本样式</a:t>
            </a:r>
            <a:endParaRPr strike="noStrike" noProof="1" dirty="0">
              <a:sym typeface="+mn-ea"/>
            </a:endParaRPr>
          </a:p>
        </p:txBody>
      </p:sp>
      <p:sp>
        <p:nvSpPr>
          <p:cNvPr id="9" name="标题 8"/>
          <p:cNvSpPr>
            <a:spLocks noGrp="1"/>
          </p:cNvSpPr>
          <p:nvPr>
            <p:ph type="title"/>
          </p:nvPr>
        </p:nvSpPr>
        <p:spPr/>
        <p:txBody>
          <a:bodyPr/>
          <a:lstStyle>
            <a:lvl1pPr>
              <a:defRPr baseline="0"/>
            </a:lvl1pPr>
          </a:lstStyle>
          <a:p>
            <a:pPr fontAlgn="auto"/>
            <a:r>
              <a:rPr lang="zh-CN" altLang="en-US" strike="noStrike" noProof="1"/>
              <a:t>单击此处编辑母版标题样式</a:t>
            </a:r>
            <a:endParaRPr lang="zh-CN" altLang="en-US" strike="noStrike" noProof="1"/>
          </a:p>
        </p:txBody>
      </p:sp>
      <p:sp>
        <p:nvSpPr>
          <p:cNvPr id="2" name="日期占位符 1"/>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hasCustomPrompt="1"/>
          </p:nvPr>
        </p:nvSpPr>
        <p:spPr>
          <a:xfrm>
            <a:off x="10234800" y="914400"/>
            <a:ext cx="1044000" cy="5029200"/>
          </a:xfrm>
        </p:spPr>
        <p:txBody>
          <a:bodyPr vert="eaVert" lIns="90000" tIns="46800" rIns="90000" bIns="46800" rtlCol="0" anchor="ctr" anchorCtr="0">
            <a:normAutofit/>
          </a:bodyPr>
          <a:lstStyle>
            <a:lvl1pPr marL="0" marR="0" lvl="0" algn="l" defTabSz="914400" rtl="0" eaLnBrk="1" fontAlgn="auto" latinLnBrk="0" hangingPunct="1">
              <a:lnSpc>
                <a:spcPct val="100000"/>
              </a:lnSpc>
              <a:spcAft>
                <a:spcPts val="0"/>
              </a:spcAft>
              <a:buNone/>
              <a:defRPr kumimoji="0" lang="zh-CN" altLang="en-US" sz="2800" b="1" i="0" u="none" strike="noStrike" kern="1200" cap="none" spc="300" normalizeH="0" baseline="0" noProof="1" dirty="0">
                <a:uFillTx/>
                <a:latin typeface="Arial" panose="020B0604020202020204" pitchFamily="34" charset="0"/>
                <a:ea typeface="微软雅黑" panose="020B0503020204020204" pitchFamily="34" charset="-122"/>
                <a:cs typeface="+mj-cs"/>
                <a:sym typeface="+mn-ea"/>
              </a:defRPr>
            </a:lvl1pPr>
          </a:lstStyle>
          <a:p>
            <a:pPr lvl="0" fontAlgn="auto"/>
            <a:r>
              <a:rPr strike="noStrike" noProof="1" dirty="0">
                <a:sym typeface="+mn-ea"/>
              </a:rPr>
              <a:t>单击此处编辑标题</a:t>
            </a:r>
            <a:endParaRPr strike="noStrike" noProof="1" dirty="0">
              <a:sym typeface="+mn-ea"/>
            </a:endParaRPr>
          </a:p>
        </p:txBody>
      </p:sp>
      <p:sp>
        <p:nvSpPr>
          <p:cNvPr id="3" name="竖排文字占位符 2"/>
          <p:cNvSpPr>
            <a:spLocks noGrp="1"/>
          </p:cNvSpPr>
          <p:nvPr>
            <p:ph type="body" orient="vert" idx="1"/>
          </p:nvPr>
        </p:nvSpPr>
        <p:spPr>
          <a:xfrm>
            <a:off x="914400" y="914400"/>
            <a:ext cx="9169200" cy="5029200"/>
          </a:xfrm>
        </p:spPr>
        <p:txBody>
          <a:bodyPr vert="eaVert" lIns="46800" tIns="46800" rIns="46800" bIns="46800"/>
          <a:lstStyle>
            <a:lvl1pPr marL="228600" indent="-228600" eaLnBrk="1" fontAlgn="auto" latinLnBrk="0" hangingPunct="1">
              <a:lnSpc>
                <a:spcPct val="130000"/>
              </a:lnSpc>
              <a:spcAft>
                <a:spcPts val="1000"/>
              </a:spcAft>
              <a:defRPr u="none" strike="noStrike" kern="1200" cap="none" spc="150" normalizeH="0" baseline="0">
                <a:uFillTx/>
              </a:defRPr>
            </a:lvl1pPr>
            <a:lvl2pPr marL="685800" indent="-228600" defTabSz="914400" eaLnBrk="1" fontAlgn="auto" latinLnBrk="0" hangingPunct="1">
              <a:lnSpc>
                <a:spcPct val="120000"/>
              </a:lnSpc>
              <a:spcAft>
                <a:spcPts val="600"/>
              </a:spcAft>
              <a:tabLst>
                <a:tab pos="1609725" algn="l"/>
                <a:tab pos="1609725" algn="l"/>
                <a:tab pos="1609725" algn="l"/>
                <a:tab pos="1609725" algn="l"/>
              </a:tabLst>
              <a:defRPr u="none" strike="noStrike" kern="1200" cap="none" spc="150" normalizeH="0" baseline="0">
                <a:uFillTx/>
              </a:defRPr>
            </a:lvl2pPr>
            <a:lvl3pPr marL="1143000" indent="-228600" eaLnBrk="1" fontAlgn="auto" latinLnBrk="0" hangingPunct="1">
              <a:lnSpc>
                <a:spcPct val="120000"/>
              </a:lnSpc>
              <a:spcAft>
                <a:spcPts val="600"/>
              </a:spcAft>
              <a:defRPr u="none" strike="noStrike" kern="1200" cap="none" spc="150" normalizeH="0" baseline="0">
                <a:uFillTx/>
              </a:defRPr>
            </a:lvl3pPr>
            <a:lvl4pPr marL="1600200" indent="-228600" eaLnBrk="1" fontAlgn="auto" latinLnBrk="0" hangingPunct="1">
              <a:lnSpc>
                <a:spcPct val="120000"/>
              </a:lnSpc>
              <a:spcAft>
                <a:spcPts val="300"/>
              </a:spcAft>
              <a:defRPr u="none" strike="noStrike" kern="1200" cap="none" spc="150" normalizeH="0" baseline="0">
                <a:uFillTx/>
              </a:defRPr>
            </a:lvl4pPr>
            <a:lvl5pPr marL="2057400" indent="-228600" eaLnBrk="1" fontAlgn="auto" latinLnBrk="0" hangingPunct="1">
              <a:lnSpc>
                <a:spcPct val="120000"/>
              </a:lnSpc>
              <a:spcAft>
                <a:spcPts val="300"/>
              </a:spcAft>
              <a:defRPr u="none" strike="noStrike" kern="1200" cap="none" spc="150" normalizeH="0" baseline="0">
                <a:uFillTx/>
              </a:defRPr>
            </a:lvl5pPr>
          </a:lstStyle>
          <a:p>
            <a:pPr lvl="0" fontAlgn="auto"/>
            <a:r>
              <a:rPr lang="zh-CN" altLang="en-US" strike="noStrike" noProof="1" dirty="0"/>
              <a:t>单击此处编辑母版文本样式</a:t>
            </a:r>
            <a:endParaRPr lang="zh-CN" altLang="en-US" strike="noStrike" noProof="1" dirty="0"/>
          </a:p>
          <a:p>
            <a:pPr lvl="1" fontAlgn="auto"/>
            <a:r>
              <a:rPr lang="zh-CN" altLang="en-US" strike="noStrike" noProof="1" dirty="0"/>
              <a:t>第二级</a:t>
            </a:r>
            <a:endParaRPr lang="zh-CN" altLang="en-US" strike="noStrike" noProof="1" dirty="0"/>
          </a:p>
          <a:p>
            <a:pPr lvl="2" fontAlgn="auto"/>
            <a:r>
              <a:rPr lang="zh-CN" altLang="en-US" strike="noStrike" noProof="1" dirty="0"/>
              <a:t>第三级</a:t>
            </a:r>
            <a:endParaRPr lang="zh-CN" altLang="en-US" strike="noStrike" noProof="1" dirty="0"/>
          </a:p>
          <a:p>
            <a:pPr lvl="3" fontAlgn="auto"/>
            <a:r>
              <a:rPr lang="zh-CN" altLang="en-US" strike="noStrike" noProof="1" dirty="0"/>
              <a:t>第四级</a:t>
            </a:r>
            <a:endParaRPr lang="zh-CN" altLang="en-US" strike="noStrike" noProof="1" dirty="0"/>
          </a:p>
          <a:p>
            <a:pPr lvl="4" fontAlgn="auto"/>
            <a:r>
              <a:rPr lang="zh-CN" altLang="en-US" strike="noStrike" noProof="1" dirty="0"/>
              <a:t>第五级</a:t>
            </a:r>
            <a:endParaRPr lang="zh-CN" altLang="en-US" strike="noStrike" noProof="1" dirty="0"/>
          </a:p>
        </p:txBody>
      </p:sp>
      <p:sp>
        <p:nvSpPr>
          <p:cNvPr id="4" name="日期占位符 3"/>
          <p:cNvSpPr>
            <a:spLocks noGrp="1"/>
          </p:cNvSpPr>
          <p:nvPr>
            <p:ph type="dt" sz="half" idx="10"/>
          </p:nvPr>
        </p:nvSpPr>
        <p:spPr/>
        <p:txBody>
          <a:bodyPr/>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11"/>
          </p:nvPr>
        </p:nvSpPr>
        <p:spPr/>
        <p:txBody>
          <a:bodyPr/>
          <a:p>
            <a:pPr fontAlgn="auto"/>
            <a:endParaRPr lang="zh-CN" altLang="en-US" strike="noStrike" noProof="1" dirty="0"/>
          </a:p>
        </p:txBody>
      </p:sp>
      <p:sp>
        <p:nvSpPr>
          <p:cNvPr id="6" name="灯片编号占位符 5"/>
          <p:cNvSpPr>
            <a:spLocks noGrp="1"/>
          </p:cNvSpPr>
          <p:nvPr>
            <p:ph type="sldNum" sz="quarter" idx="12"/>
          </p:nvPr>
        </p:nvSpPr>
        <p:spPr/>
        <p:txBody>
          <a:bodyPr/>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9" Type="http://schemas.openxmlformats.org/officeDocument/2006/relationships/theme" Target="../theme/theme1.xml"/><Relationship Id="rId18" Type="http://schemas.openxmlformats.org/officeDocument/2006/relationships/tags" Target="../tags/tag6.xml"/><Relationship Id="rId17" Type="http://schemas.openxmlformats.org/officeDocument/2006/relationships/tags" Target="../tags/tag5.xml"/><Relationship Id="rId16" Type="http://schemas.openxmlformats.org/officeDocument/2006/relationships/tags" Target="../tags/tag4.xml"/><Relationship Id="rId15" Type="http://schemas.openxmlformats.org/officeDocument/2006/relationships/tags" Target="../tags/tag3.xml"/><Relationship Id="rId14" Type="http://schemas.openxmlformats.org/officeDocument/2006/relationships/tags" Target="../tags/tag2.xml"/><Relationship Id="rId13" Type="http://schemas.openxmlformats.org/officeDocument/2006/relationships/tags" Target="../tags/tag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9D9D9"/>
            </a:gs>
          </a:gsLst>
          <a:lin ang="5400000"/>
          <a:tileRect/>
        </a:gradFill>
        <a:effectLst/>
      </p:bgPr>
    </p:bg>
    <p:spTree>
      <p:nvGrpSpPr>
        <p:cNvPr id="1" name=""/>
        <p:cNvGrpSpPr/>
        <p:nvPr/>
      </p:nvGrpSpPr>
      <p:grpSpPr/>
      <p:sp>
        <p:nvSpPr>
          <p:cNvPr id="1026" name="标题占位符 1"/>
          <p:cNvSpPr>
            <a:spLocks noGrp="1"/>
          </p:cNvSpPr>
          <p:nvPr>
            <p:ph type="title"/>
            <p:custDataLst>
              <p:tags r:id="rId13"/>
            </p:custDataLst>
          </p:nvPr>
        </p:nvSpPr>
        <p:spPr>
          <a:xfrm>
            <a:off x="608013" y="608013"/>
            <a:ext cx="10969625" cy="706437"/>
          </a:xfrm>
          <a:prstGeom prst="rect">
            <a:avLst/>
          </a:prstGeom>
          <a:noFill/>
          <a:ln w="9525">
            <a:noFill/>
          </a:ln>
        </p:spPr>
        <p:txBody>
          <a:bodyPr vert="horz" lIns="90170" tIns="46990" rIns="90170" bIns="46990" anchor="ctr"/>
          <a:p>
            <a:pPr lvl="0"/>
            <a:r>
              <a:rPr lang="zh-CN" altLang="en-US" dirty="0"/>
              <a:t>单击此处编辑母版标题样式</a:t>
            </a:r>
            <a:endParaRPr lang="zh-CN" altLang="en-US" dirty="0"/>
          </a:p>
        </p:txBody>
      </p:sp>
      <p:sp>
        <p:nvSpPr>
          <p:cNvPr id="1027" name="文本占位符 2"/>
          <p:cNvSpPr>
            <a:spLocks noGrp="1"/>
          </p:cNvSpPr>
          <p:nvPr>
            <p:ph type="body"/>
            <p:custDataLst>
              <p:tags r:id="rId14"/>
            </p:custDataLst>
          </p:nvPr>
        </p:nvSpPr>
        <p:spPr>
          <a:xfrm>
            <a:off x="608013" y="1490663"/>
            <a:ext cx="10969625" cy="4759325"/>
          </a:xfrm>
          <a:prstGeom prst="rect">
            <a:avLst/>
          </a:prstGeom>
          <a:noFill/>
          <a:ln w="9525">
            <a:noFill/>
          </a:ln>
        </p:spPr>
        <p:txBody>
          <a:bodyPr vert="horz" lIns="90000" tIns="46800" rIns="90000" bIns="46800" anchor="t"/>
          <a:p>
            <a:pPr lvl="0"/>
            <a:r>
              <a:rPr lang="zh-CN" altLang="en-US" dirty="0"/>
              <a:t>单击此处编辑母版文本样式</a:t>
            </a:r>
            <a:endParaRPr lang="zh-CN" altLang="en-US" dirty="0"/>
          </a:p>
          <a:p>
            <a:pPr lvl="1" indent="-228600"/>
            <a:r>
              <a:rPr lang="zh-CN" altLang="en-US" dirty="0"/>
              <a:t>第二级</a:t>
            </a:r>
            <a:endParaRPr lang="zh-CN" altLang="en-US" dirty="0"/>
          </a:p>
          <a:p>
            <a:pPr lvl="2" indent="-228600"/>
            <a:r>
              <a:rPr lang="zh-CN" altLang="en-US" dirty="0"/>
              <a:t>第三级</a:t>
            </a:r>
            <a:endParaRPr lang="zh-CN" altLang="en-US" dirty="0"/>
          </a:p>
          <a:p>
            <a:pPr lvl="3" indent="-228600"/>
            <a:r>
              <a:rPr lang="zh-CN" altLang="en-US" dirty="0"/>
              <a:t>第四级</a:t>
            </a:r>
            <a:endParaRPr lang="zh-CN" altLang="en-US" dirty="0"/>
          </a:p>
          <a:p>
            <a:pPr lvl="4" indent="-228600"/>
            <a:r>
              <a:rPr lang="zh-CN" altLang="en-US" dirty="0"/>
              <a:t>第五级</a:t>
            </a:r>
            <a:endParaRPr lang="zh-CN" altLang="en-US" dirty="0"/>
          </a:p>
        </p:txBody>
      </p:sp>
      <p:sp>
        <p:nvSpPr>
          <p:cNvPr id="4" name="日期占位符 3"/>
          <p:cNvSpPr>
            <a:spLocks noGrp="1"/>
          </p:cNvSpPr>
          <p:nvPr>
            <p:ph type="dt" sz="half" idx="2"/>
            <p:custDataLst>
              <p:tags r:id="rId15"/>
            </p:custDataLst>
          </p:nvPr>
        </p:nvSpPr>
        <p:spPr>
          <a:xfrm>
            <a:off x="612775" y="6315075"/>
            <a:ext cx="2698750" cy="315913"/>
          </a:xfrm>
          <a:prstGeom prst="rect">
            <a:avLst/>
          </a:prstGeom>
        </p:spPr>
        <p:txBody>
          <a:bodyPr vert="horz" lIns="91440" tIns="45720" rIns="91440" bIns="45720" rtlCol="0" anchor="ctr">
            <a:normAutofit/>
          </a:bodyPr>
          <a:lstStyle>
            <a:lvl1pPr algn="l">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fld id="{760FBDFE-C587-4B4C-A407-44438C67B59E}" type="datetimeFigureOut">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a:p>
        </p:txBody>
      </p:sp>
      <p:sp>
        <p:nvSpPr>
          <p:cNvPr id="5" name="页脚占位符 4"/>
          <p:cNvSpPr>
            <a:spLocks noGrp="1"/>
          </p:cNvSpPr>
          <p:nvPr>
            <p:ph type="ftr" sz="quarter" idx="3"/>
            <p:custDataLst>
              <p:tags r:id="rId16"/>
            </p:custDataLst>
          </p:nvPr>
        </p:nvSpPr>
        <p:spPr>
          <a:xfrm>
            <a:off x="4116388" y="6315075"/>
            <a:ext cx="3959225" cy="315913"/>
          </a:xfrm>
          <a:prstGeom prst="rect">
            <a:avLst/>
          </a:prstGeom>
        </p:spPr>
        <p:txBody>
          <a:bodyPr vert="horz" lIns="91440" tIns="45720" rIns="91440" bIns="45720" rtlCol="0" anchor="ctr">
            <a:normAutofit/>
          </a:bodyPr>
          <a:lstStyle>
            <a:lvl1pPr algn="ct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endParaRPr lang="zh-CN" altLang="en-US" strike="noStrike" noProof="1" dirty="0"/>
          </a:p>
        </p:txBody>
      </p:sp>
      <p:sp>
        <p:nvSpPr>
          <p:cNvPr id="6" name="灯片编号占位符 5"/>
          <p:cNvSpPr>
            <a:spLocks noGrp="1"/>
          </p:cNvSpPr>
          <p:nvPr>
            <p:ph type="sldNum" sz="quarter" idx="4"/>
            <p:custDataLst>
              <p:tags r:id="rId17"/>
            </p:custDataLst>
          </p:nvPr>
        </p:nvSpPr>
        <p:spPr>
          <a:xfrm>
            <a:off x="8877300" y="6315075"/>
            <a:ext cx="2700338" cy="315913"/>
          </a:xfrm>
          <a:prstGeom prst="rect">
            <a:avLst/>
          </a:prstGeom>
        </p:spPr>
        <p:txBody>
          <a:bodyPr vert="horz" lIns="91440" tIns="45720" rIns="91440" bIns="45720" rtlCol="0" anchor="ctr">
            <a:normAutofit/>
          </a:bodyPr>
          <a:lstStyle>
            <a:lvl1pPr algn="r">
              <a:defRPr sz="1000" baseline="0">
                <a:solidFill>
                  <a:schemeClr val="tx1">
                    <a:tint val="75000"/>
                  </a:schemeClr>
                </a:solidFill>
                <a:latin typeface="Arial" panose="020B0604020202020204" pitchFamily="34" charset="0"/>
                <a:ea typeface="微软雅黑" panose="020B0503020204020204" pitchFamily="34" charset="-122"/>
              </a:defRPr>
            </a:lvl1pPr>
          </a:lstStyle>
          <a:p>
            <a:pPr fontAlgn="auto"/>
            <a:fld id="{49AE70B2-8BF9-45C0-BB95-33D1B9D3A854}" type="slidenum">
              <a:rPr lang="zh-CN" altLang="en-US" strike="noStrike" noProof="1" smtClean="0">
                <a:latin typeface="Arial" panose="020B0604020202020204" pitchFamily="34" charset="0"/>
                <a:ea typeface="微软雅黑" panose="020B0503020204020204" pitchFamily="34" charset="-122"/>
                <a:cs typeface="+mn-cs"/>
              </a:rPr>
            </a:fld>
            <a:endParaRPr lang="zh-CN" altLang="en-US" strike="noStrike" noProof="1" dirty="0"/>
          </a:p>
        </p:txBody>
      </p:sp>
    </p:spTree>
    <p:custDataLst>
      <p:tags r:id="rId18"/>
    </p:custData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lvl1pPr algn="l" defTabSz="914400" rtl="0" eaLnBrk="1" fontAlgn="auto" latinLnBrk="0" hangingPunct="1">
        <a:lnSpc>
          <a:spcPct val="100000"/>
        </a:lnSpc>
        <a:spcBef>
          <a:spcPct val="0"/>
        </a:spcBef>
        <a:buNone/>
        <a:defRPr sz="3600" b="1" u="none" strike="noStrike" kern="1200" cap="none" spc="300" normalizeH="0" baseline="0">
          <a:solidFill>
            <a:schemeClr val="tx1">
              <a:lumMod val="85000"/>
              <a:lumOff val="15000"/>
            </a:schemeClr>
          </a:solidFill>
          <a:uFillTx/>
          <a:latin typeface="Arial" panose="020B0604020202020204" pitchFamily="34" charset="0"/>
          <a:ea typeface="微软雅黑" panose="020B0503020204020204" pitchFamily="34" charset="-122"/>
          <a:cs typeface="+mj-cs"/>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8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1pPr>
      <a:lvl2pPr marL="685800" indent="-228600" algn="l" defTabSz="914400" rtl="0" eaLnBrk="1" fontAlgn="auto" latinLnBrk="0" hangingPunct="1">
        <a:lnSpc>
          <a:spcPct val="120000"/>
        </a:lnSpc>
        <a:spcBef>
          <a:spcPts val="0"/>
        </a:spcBef>
        <a:spcAft>
          <a:spcPts val="600"/>
        </a:spcAft>
        <a:buFont typeface="Arial" panose="020B0604020202020204" pitchFamily="34" charset="0"/>
        <a:buChar char="●"/>
        <a:tabLst>
          <a:tab pos="1609725" algn="l"/>
          <a:tab pos="1609725" algn="l"/>
          <a:tab pos="1609725" algn="l"/>
          <a:tab pos="1609725" algn="l"/>
        </a:tabLst>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2pPr>
      <a:lvl3pPr marL="1143000" indent="-228600" algn="l" defTabSz="914400" rtl="0" eaLnBrk="1" fontAlgn="auto" latinLnBrk="0" hangingPunct="1">
        <a:lnSpc>
          <a:spcPct val="120000"/>
        </a:lnSpc>
        <a:spcBef>
          <a:spcPts val="0"/>
        </a:spcBef>
        <a:spcAft>
          <a:spcPts val="600"/>
        </a:spcAft>
        <a:buFont typeface="Arial" panose="020B0604020202020204" pitchFamily="34" charset="0"/>
        <a:buChar char="●"/>
        <a:defRPr sz="16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3pPr>
      <a:lvl4pPr marL="1600200" indent="-228600" algn="l" defTabSz="914400" rtl="0" eaLnBrk="1" fontAlgn="auto" latinLnBrk="0" hangingPunct="1">
        <a:lnSpc>
          <a:spcPct val="120000"/>
        </a:lnSpc>
        <a:spcBef>
          <a:spcPts val="0"/>
        </a:spcBef>
        <a:spcAft>
          <a:spcPts val="300"/>
        </a:spcAft>
        <a:buFont typeface="Wingdings" panose="05000000000000000000"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4pPr>
      <a:lvl5pPr marL="2057400" indent="-228600" algn="l" defTabSz="914400" rtl="0" eaLnBrk="1" fontAlgn="auto" latinLnBrk="0" hangingPunct="1">
        <a:lnSpc>
          <a:spcPct val="120000"/>
        </a:lnSpc>
        <a:spcBef>
          <a:spcPts val="0"/>
        </a:spcBef>
        <a:spcAft>
          <a:spcPts val="300"/>
        </a:spcAft>
        <a:buFont typeface="Arial" panose="020B0604020202020204" pitchFamily="34" charset="0"/>
        <a:buChar char="•"/>
        <a:defRPr sz="1400" u="none" strike="noStrike" kern="1200" cap="none" spc="150" normalizeH="0" baseline="0">
          <a:solidFill>
            <a:schemeClr val="tx1">
              <a:lumMod val="65000"/>
              <a:lumOff val="35000"/>
            </a:schemeClr>
          </a:solidFill>
          <a:uFillTx/>
          <a:latin typeface="Arial" panose="020B0604020202020204" pitchFamily="34" charset="0"/>
          <a:ea typeface="微软雅黑" panose="020B0503020204020204" pitchFamily="34" charset="-122"/>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4" Type="http://schemas.openxmlformats.org/officeDocument/2006/relationships/notesSlide" Target="../notesSlides/notesSlide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_rels/slide10.xml.rels><?xml version="1.0" encoding="UTF-8" standalone="yes"?>
<Relationships xmlns="http://schemas.openxmlformats.org/package/2006/relationships"><Relationship Id="rId4" Type="http://schemas.openxmlformats.org/officeDocument/2006/relationships/notesSlide" Target="../notesSlides/notesSlide10.xml"/><Relationship Id="rId3" Type="http://schemas.openxmlformats.org/officeDocument/2006/relationships/slideLayout" Target="../slideLayouts/slideLayout12.xml"/><Relationship Id="rId2" Type="http://schemas.openxmlformats.org/officeDocument/2006/relationships/image" Target="../media/image12.png"/><Relationship Id="rId1" Type="http://schemas.openxmlformats.org/officeDocument/2006/relationships/tags" Target="../tags/tag20.xml"/></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12.xml"/><Relationship Id="rId2" Type="http://schemas.openxmlformats.org/officeDocument/2006/relationships/image" Target="../media/image13.png"/><Relationship Id="rId1" Type="http://schemas.openxmlformats.org/officeDocument/2006/relationships/tags" Target="../tags/tag21.xml"/></Relationships>
</file>

<file path=ppt/slides/_rels/slide12.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12.xml"/><Relationship Id="rId2" Type="http://schemas.openxmlformats.org/officeDocument/2006/relationships/image" Target="../media/image14.png"/><Relationship Id="rId1" Type="http://schemas.openxmlformats.org/officeDocument/2006/relationships/tags" Target="../tags/tag22.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3.xml"/><Relationship Id="rId3" Type="http://schemas.openxmlformats.org/officeDocument/2006/relationships/slideLayout" Target="../slideLayouts/slideLayout12.xml"/><Relationship Id="rId2" Type="http://schemas.openxmlformats.org/officeDocument/2006/relationships/image" Target="../media/image15.png"/><Relationship Id="rId1" Type="http://schemas.openxmlformats.org/officeDocument/2006/relationships/tags" Target="../tags/tag23.xml"/></Relationships>
</file>

<file path=ppt/slides/_rels/slide14.xml.rels><?xml version="1.0" encoding="UTF-8" standalone="yes"?>
<Relationships xmlns="http://schemas.openxmlformats.org/package/2006/relationships"><Relationship Id="rId4" Type="http://schemas.openxmlformats.org/officeDocument/2006/relationships/notesSlide" Target="../notesSlides/notesSlide14.xml"/><Relationship Id="rId3" Type="http://schemas.openxmlformats.org/officeDocument/2006/relationships/slideLayout" Target="../slideLayouts/slideLayout12.xml"/><Relationship Id="rId2" Type="http://schemas.openxmlformats.org/officeDocument/2006/relationships/image" Target="../media/image16.png"/><Relationship Id="rId1" Type="http://schemas.openxmlformats.org/officeDocument/2006/relationships/tags" Target="../tags/tag24.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2.xml"/><Relationship Id="rId1"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12.xml"/><Relationship Id="rId1" Type="http://schemas.openxmlformats.org/officeDocument/2006/relationships/image" Target="../media/image18.png"/></Relationships>
</file>

<file path=ppt/slides/_rels/slide17.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12.xml"/><Relationship Id="rId2" Type="http://schemas.openxmlformats.org/officeDocument/2006/relationships/image" Target="../media/image19.png"/><Relationship Id="rId1" Type="http://schemas.openxmlformats.org/officeDocument/2006/relationships/tags" Target="../tags/tag25.xml"/></Relationships>
</file>

<file path=ppt/slides/_rels/slide18.xml.rels><?xml version="1.0" encoding="UTF-8" standalone="yes"?>
<Relationships xmlns="http://schemas.openxmlformats.org/package/2006/relationships"><Relationship Id="rId4" Type="http://schemas.openxmlformats.org/officeDocument/2006/relationships/notesSlide" Target="../notesSlides/notesSlide18.xml"/><Relationship Id="rId3" Type="http://schemas.openxmlformats.org/officeDocument/2006/relationships/slideLayout" Target="../slideLayouts/slideLayout12.xml"/><Relationship Id="rId2" Type="http://schemas.openxmlformats.org/officeDocument/2006/relationships/image" Target="../media/image20.png"/><Relationship Id="rId1" Type="http://schemas.openxmlformats.org/officeDocument/2006/relationships/tags" Target="../tags/tag26.xml"/></Relationships>
</file>

<file path=ppt/slides/_rels/slide19.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12.xml"/><Relationship Id="rId2" Type="http://schemas.openxmlformats.org/officeDocument/2006/relationships/image" Target="../media/image21.png"/><Relationship Id="rId1" Type="http://schemas.openxmlformats.org/officeDocument/2006/relationships/tags" Target="../tags/tag27.xml"/></Relationships>
</file>

<file path=ppt/slides/_rels/slide2.xml.rels><?xml version="1.0" encoding="UTF-8" standalone="yes"?>
<Relationships xmlns="http://schemas.openxmlformats.org/package/2006/relationships"><Relationship Id="rId9" Type="http://schemas.openxmlformats.org/officeDocument/2006/relationships/slideLayout" Target="../slideLayouts/slideLayout12.xml"/><Relationship Id="rId8" Type="http://schemas.openxmlformats.org/officeDocument/2006/relationships/tags" Target="../tags/tag13.xml"/><Relationship Id="rId7" Type="http://schemas.openxmlformats.org/officeDocument/2006/relationships/tags" Target="../tags/tag12.xml"/><Relationship Id="rId6" Type="http://schemas.openxmlformats.org/officeDocument/2006/relationships/tags" Target="../tags/tag11.xml"/><Relationship Id="rId5" Type="http://schemas.openxmlformats.org/officeDocument/2006/relationships/tags" Target="../tags/tag10.xml"/><Relationship Id="rId4" Type="http://schemas.openxmlformats.org/officeDocument/2006/relationships/slide" Target="slide1.xml"/><Relationship Id="rId3" Type="http://schemas.openxmlformats.org/officeDocument/2006/relationships/tags" Target="../tags/tag9.xml"/><Relationship Id="rId2" Type="http://schemas.openxmlformats.org/officeDocument/2006/relationships/tags" Target="../tags/tag8.xml"/><Relationship Id="rId10" Type="http://schemas.openxmlformats.org/officeDocument/2006/relationships/notesSlide" Target="../notesSlides/notesSlide2.xml"/><Relationship Id="rId1" Type="http://schemas.openxmlformats.org/officeDocument/2006/relationships/tags" Target="../tags/tag7.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2.xml"/><Relationship Id="rId1" Type="http://schemas.openxmlformats.org/officeDocument/2006/relationships/image" Target="../media/image22.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12.xml"/><Relationship Id="rId1" Type="http://schemas.openxmlformats.org/officeDocument/2006/relationships/image" Target="../media/image23.png"/></Relationships>
</file>

<file path=ppt/slides/_rels/slide22.xml.rels><?xml version="1.0" encoding="UTF-8" standalone="yes"?>
<Relationships xmlns="http://schemas.openxmlformats.org/package/2006/relationships"><Relationship Id="rId4" Type="http://schemas.openxmlformats.org/officeDocument/2006/relationships/notesSlide" Target="../notesSlides/notesSlide21.xml"/><Relationship Id="rId3" Type="http://schemas.openxmlformats.org/officeDocument/2006/relationships/slideLayout" Target="../slideLayouts/slideLayout3.xml"/><Relationship Id="rId2" Type="http://schemas.openxmlformats.org/officeDocument/2006/relationships/image" Target="../media/image4.png"/><Relationship Id="rId1" Type="http://schemas.openxmlformats.org/officeDocument/2006/relationships/image" Target="../media/image3.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12.xml"/><Relationship Id="rId2" Type="http://schemas.openxmlformats.org/officeDocument/2006/relationships/image" Target="../media/image5.png"/><Relationship Id="rId1" Type="http://schemas.openxmlformats.org/officeDocument/2006/relationships/tags" Target="../tags/tag14.xml"/></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12.xml"/><Relationship Id="rId2" Type="http://schemas.openxmlformats.org/officeDocument/2006/relationships/image" Target="../media/image6.png"/><Relationship Id="rId1" Type="http://schemas.openxmlformats.org/officeDocument/2006/relationships/tags" Target="../tags/tag15.xml"/></Relationships>
</file>

<file path=ppt/slides/_rels/slide5.xml.rels><?xml version="1.0" encoding="UTF-8" standalone="yes"?>
<Relationships xmlns="http://schemas.openxmlformats.org/package/2006/relationships"><Relationship Id="rId4" Type="http://schemas.openxmlformats.org/officeDocument/2006/relationships/notesSlide" Target="../notesSlides/notesSlide5.xml"/><Relationship Id="rId3" Type="http://schemas.openxmlformats.org/officeDocument/2006/relationships/slideLayout" Target="../slideLayouts/slideLayout12.xml"/><Relationship Id="rId2" Type="http://schemas.openxmlformats.org/officeDocument/2006/relationships/image" Target="../media/image7.png"/><Relationship Id="rId1" Type="http://schemas.openxmlformats.org/officeDocument/2006/relationships/tags" Target="../tags/tag16.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2.xml"/><Relationship Id="rId1" Type="http://schemas.openxmlformats.org/officeDocument/2006/relationships/image" Target="../media/image8.pn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12.xml"/><Relationship Id="rId2" Type="http://schemas.openxmlformats.org/officeDocument/2006/relationships/image" Target="../media/image9.png"/><Relationship Id="rId1" Type="http://schemas.openxmlformats.org/officeDocument/2006/relationships/tags" Target="../tags/tag17.xml"/></Relationships>
</file>

<file path=ppt/slides/_rels/slide8.xml.rels><?xml version="1.0" encoding="UTF-8" standalone="yes"?>
<Relationships xmlns="http://schemas.openxmlformats.org/package/2006/relationships"><Relationship Id="rId4" Type="http://schemas.openxmlformats.org/officeDocument/2006/relationships/notesSlide" Target="../notesSlides/notesSlide8.xml"/><Relationship Id="rId3" Type="http://schemas.openxmlformats.org/officeDocument/2006/relationships/slideLayout" Target="../slideLayouts/slideLayout12.xml"/><Relationship Id="rId2" Type="http://schemas.openxmlformats.org/officeDocument/2006/relationships/image" Target="../media/image10.png"/><Relationship Id="rId1" Type="http://schemas.openxmlformats.org/officeDocument/2006/relationships/tags" Target="../tags/tag18.xml"/></Relationships>
</file>

<file path=ppt/slides/_rels/slide9.xml.rels><?xml version="1.0" encoding="UTF-8" standalone="yes"?>
<Relationships xmlns="http://schemas.openxmlformats.org/package/2006/relationships"><Relationship Id="rId4" Type="http://schemas.openxmlformats.org/officeDocument/2006/relationships/notesSlide" Target="../notesSlides/notesSlide9.xml"/><Relationship Id="rId3" Type="http://schemas.openxmlformats.org/officeDocument/2006/relationships/slideLayout" Target="../slideLayouts/slideLayout12.xml"/><Relationship Id="rId2" Type="http://schemas.openxmlformats.org/officeDocument/2006/relationships/image" Target="../media/image11.png"/><Relationship Id="rId1" Type="http://schemas.openxmlformats.org/officeDocument/2006/relationships/tags" Target="../tags/tag19.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19" name="圆角矩形 18"/>
          <p:cNvSpPr/>
          <p:nvPr/>
        </p:nvSpPr>
        <p:spPr>
          <a:xfrm>
            <a:off x="1020763" y="1366838"/>
            <a:ext cx="10177463" cy="4224338"/>
          </a:xfrm>
          <a:prstGeom prst="roundRect">
            <a:avLst>
              <a:gd name="adj" fmla="val 11579"/>
            </a:avLst>
          </a:prstGeom>
          <a:solidFill>
            <a:schemeClr val="tx2">
              <a:lumMod val="10000"/>
              <a:lumOff val="90000"/>
            </a:schemeClr>
          </a:soli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latin typeface="微软雅黑" panose="020B0503020204020204" pitchFamily="34" charset="-122"/>
              <a:ea typeface="微软雅黑" panose="020B0503020204020204" pitchFamily="34" charset="-122"/>
            </a:endParaRPr>
          </a:p>
        </p:txBody>
      </p:sp>
      <p:sp>
        <p:nvSpPr>
          <p:cNvPr id="3" name="斐讯"/>
          <p:cNvSpPr txBox="1"/>
          <p:nvPr/>
        </p:nvSpPr>
        <p:spPr>
          <a:xfrm>
            <a:off x="1631950" y="2112646"/>
            <a:ext cx="8926513" cy="1905635"/>
          </a:xfrm>
          <a:prstGeom prst="rect">
            <a:avLst/>
          </a:prstGeom>
          <a:noFill/>
          <a:ln w="9525">
            <a:noFill/>
          </a:ln>
        </p:spPr>
        <p:txBody>
          <a:bodyPr wrap="square" lIns="37670" tIns="37670" rIns="37670" bIns="37670" anchor="ctr">
            <a:spAutoFit/>
          </a:bodyPr>
          <a:p>
            <a:pPr algn="ctr" defTabSz="409575" eaLnBrk="0" hangingPunct="0"/>
            <a:r>
              <a:rPr lang="zh-CN" altLang="en-US" sz="5500" b="1" dirty="0">
                <a:solidFill>
                  <a:srgbClr val="404040"/>
                </a:solidFill>
                <a:latin typeface="微软雅黑" panose="020B0503020204020204" pitchFamily="34" charset="-122"/>
                <a:ea typeface="微软雅黑" panose="020B0503020204020204" pitchFamily="34" charset="-122"/>
                <a:sym typeface="Helvetica" pitchFamily="34" charset="0"/>
              </a:rPr>
              <a:t>江西省电子税务局</a:t>
            </a:r>
            <a:endParaRPr lang="zh-CN" altLang="en-US" sz="2000" b="1" dirty="0">
              <a:solidFill>
                <a:srgbClr val="404040"/>
              </a:solidFill>
              <a:latin typeface="微软雅黑" panose="020B0503020204020204" pitchFamily="34" charset="-122"/>
              <a:ea typeface="微软雅黑" panose="020B0503020204020204" pitchFamily="34" charset="-122"/>
              <a:sym typeface="Helvetica" pitchFamily="34" charset="0"/>
            </a:endParaRPr>
          </a:p>
          <a:p>
            <a:pPr algn="ctr" defTabSz="409575" eaLnBrk="0" hangingPunct="0"/>
            <a:endParaRPr lang="zh-CN" altLang="en-US" sz="2800" b="1" dirty="0">
              <a:solidFill>
                <a:srgbClr val="404040"/>
              </a:solidFill>
              <a:latin typeface="微软雅黑" panose="020B0503020204020204" pitchFamily="34" charset="-122"/>
              <a:ea typeface="微软雅黑" panose="020B0503020204020204" pitchFamily="34" charset="-122"/>
              <a:sym typeface="Helvetica" pitchFamily="34" charset="0"/>
            </a:endParaRPr>
          </a:p>
          <a:p>
            <a:pPr algn="ctr" defTabSz="409575" eaLnBrk="0" hangingPunct="0"/>
            <a:r>
              <a:rPr lang="zh-CN" altLang="en-US" sz="36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（202</a:t>
            </a:r>
            <a:r>
              <a:rPr lang="en-US" altLang="zh-CN" sz="36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2</a:t>
            </a:r>
            <a:r>
              <a:rPr lang="zh-CN" altLang="en-US" sz="36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年</a:t>
            </a:r>
            <a:r>
              <a:rPr lang="en-US" altLang="zh-CN" sz="36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11</a:t>
            </a:r>
            <a:r>
              <a:rPr lang="zh-CN" altLang="en-US" sz="3600" b="1" dirty="0">
                <a:solidFill>
                  <a:srgbClr val="404040"/>
                </a:solidFill>
                <a:latin typeface="微软雅黑" panose="020B0503020204020204" pitchFamily="34" charset="-122"/>
                <a:ea typeface="微软雅黑" panose="020B0503020204020204" pitchFamily="34" charset="-122"/>
                <a:sym typeface="微软雅黑" panose="020B0503020204020204" pitchFamily="34" charset="-122"/>
              </a:rPr>
              <a:t>月）</a:t>
            </a:r>
            <a:r>
              <a:rPr lang="zh-CN" altLang="en-US" sz="3600" b="1" dirty="0">
                <a:solidFill>
                  <a:srgbClr val="404040"/>
                </a:solidFill>
                <a:latin typeface="微软雅黑" panose="020B0503020204020204" pitchFamily="34" charset="-122"/>
                <a:ea typeface="微软雅黑" panose="020B0503020204020204" pitchFamily="34" charset="-122"/>
                <a:sym typeface="Helvetica" pitchFamily="34" charset="0"/>
              </a:rPr>
              <a:t>升级业务操作培训</a:t>
            </a:r>
            <a:endParaRPr lang="zh-CN" altLang="en-US" sz="3600" b="1" dirty="0">
              <a:solidFill>
                <a:srgbClr val="404040"/>
              </a:solidFill>
              <a:latin typeface="微软雅黑" panose="020B0503020204020204" pitchFamily="34" charset="-122"/>
              <a:ea typeface="微软雅黑" panose="020B0503020204020204" pitchFamily="34" charset="-122"/>
              <a:sym typeface="Helvetica" pitchFamily="34" charset="0"/>
            </a:endParaRPr>
          </a:p>
        </p:txBody>
      </p:sp>
      <p:grpSp>
        <p:nvGrpSpPr>
          <p:cNvPr id="5" name="组合 4"/>
          <p:cNvGrpSpPr/>
          <p:nvPr/>
        </p:nvGrpSpPr>
        <p:grpSpPr>
          <a:xfrm>
            <a:off x="8289925" y="4129088"/>
            <a:ext cx="3422650" cy="2728912"/>
            <a:chOff x="13054" y="6502"/>
            <a:chExt cx="5391" cy="4298"/>
          </a:xfrm>
        </p:grpSpPr>
        <p:pic>
          <p:nvPicPr>
            <p:cNvPr id="5125" name="Picture 10"/>
            <p:cNvPicPr>
              <a:picLocks noChangeAspect="1"/>
            </p:cNvPicPr>
            <p:nvPr/>
          </p:nvPicPr>
          <p:blipFill>
            <a:blip r:embed="rId2"/>
            <a:stretch>
              <a:fillRect/>
            </a:stretch>
          </p:blipFill>
          <p:spPr>
            <a:xfrm>
              <a:off x="14474" y="6502"/>
              <a:ext cx="3971" cy="4298"/>
            </a:xfrm>
            <a:prstGeom prst="rect">
              <a:avLst/>
            </a:prstGeom>
            <a:noFill/>
            <a:ln w="9525">
              <a:noFill/>
            </a:ln>
          </p:spPr>
        </p:pic>
        <p:sp>
          <p:nvSpPr>
            <p:cNvPr id="5126" name="文本框 1"/>
            <p:cNvSpPr txBox="1"/>
            <p:nvPr/>
          </p:nvSpPr>
          <p:spPr>
            <a:xfrm>
              <a:off x="13054" y="8033"/>
              <a:ext cx="2208" cy="580"/>
            </a:xfrm>
            <a:prstGeom prst="rect">
              <a:avLst/>
            </a:prstGeom>
            <a:noFill/>
            <a:ln w="9525">
              <a:noFill/>
            </a:ln>
          </p:spPr>
          <p:txBody>
            <a:bodyPr wrap="none" anchor="t">
              <a:spAutoFit/>
            </a:bodyPr>
            <a:p>
              <a:r>
                <a:rPr lang="en-US" altLang="zh-CN">
                  <a:latin typeface="Arial" panose="020B0604020202020204" pitchFamily="34" charset="0"/>
                  <a:ea typeface="微软雅黑" panose="020B0503020204020204" pitchFamily="34" charset="-122"/>
                </a:rPr>
                <a:t>2022</a:t>
              </a:r>
              <a:r>
                <a:rPr lang="zh-CN" altLang="zh-CN">
                  <a:latin typeface="Arial" panose="020B0604020202020204" pitchFamily="34" charset="0"/>
                  <a:ea typeface="微软雅黑" panose="020B0503020204020204" pitchFamily="34" charset="-122"/>
                </a:rPr>
                <a:t>年</a:t>
              </a:r>
              <a:r>
                <a:rPr lang="en-US" altLang="zh-CN">
                  <a:latin typeface="Arial" panose="020B0604020202020204" pitchFamily="34" charset="0"/>
                  <a:ea typeface="微软雅黑" panose="020B0503020204020204" pitchFamily="34" charset="-122"/>
                </a:rPr>
                <a:t>12</a:t>
              </a:r>
              <a:r>
                <a:rPr lang="zh-CN" altLang="en-US">
                  <a:latin typeface="Arial" panose="020B0604020202020204" pitchFamily="34" charset="0"/>
                  <a:ea typeface="微软雅黑" panose="020B0503020204020204" pitchFamily="34" charset="-122"/>
                </a:rPr>
                <a:t>月</a:t>
              </a:r>
              <a:endParaRPr lang="zh-CN" altLang="en-US">
                <a:latin typeface="Arial" panose="020B0604020202020204" pitchFamily="34" charset="0"/>
                <a:ea typeface="微软雅黑" panose="020B0503020204020204" pitchFamily="34" charset="-122"/>
              </a:endParaRPr>
            </a:p>
          </p:txBody>
        </p:sp>
      </p:grpSp>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500"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nodeType="clickEffect">
                                  <p:stCondLst>
                                    <p:cond delay="0"/>
                                  </p:stCondLst>
                                  <p:childTnLst>
                                    <p:set>
                                      <p:cBhvr>
                                        <p:cTn id="11" dur="2000" fill="hold">
                                          <p:stCondLst>
                                            <p:cond delay="0"/>
                                          </p:stCondLst>
                                        </p:cTn>
                                        <p:tgtEl>
                                          <p:spTgt spid="5"/>
                                        </p:tgtEl>
                                        <p:attrNameLst>
                                          <p:attrName>style.visibility</p:attrName>
                                        </p:attrNameLst>
                                      </p:cBhvr>
                                      <p:to>
                                        <p:strVal val="visible"/>
                                      </p:to>
                                    </p:set>
                                    <p:anim calcmode="lin" valueType="num">
                                      <p:cBhvr>
                                        <p:cTn id="12" dur="2000" fill="hold"/>
                                        <p:tgtEl>
                                          <p:spTgt spid="5"/>
                                        </p:tgtEl>
                                        <p:attrNameLst>
                                          <p:attrName>ppt_x</p:attrName>
                                        </p:attrNameLst>
                                      </p:cBhvr>
                                      <p:tavLst>
                                        <p:tav tm="0">
                                          <p:val>
                                            <p:strVal val="0-#ppt_w/2"/>
                                          </p:val>
                                        </p:tav>
                                        <p:tav tm="100000">
                                          <p:val>
                                            <p:strVal val="#ppt_x"/>
                                          </p:val>
                                        </p:tav>
                                      </p:tavLst>
                                    </p:anim>
                                    <p:anim calcmode="lin" valueType="num">
                                      <p:cBhvr>
                                        <p:cTn id="13"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3" grpId="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883" y="867718"/>
            <a:ext cx="12128683" cy="5783182"/>
            <a:chOff x="-6" y="1281"/>
            <a:chExt cx="19102" cy="9109"/>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6" y="9471"/>
              <a:ext cx="19102" cy="919"/>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3</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a:t>
              </a:r>
              <a:r>
                <a:rPr lang="zh-CN" sz="1600">
                  <a:latin typeface="宋体" panose="02010600030101010101" pitchFamily="2" charset="-122"/>
                  <a:ea typeface="宋体" panose="02010600030101010101" pitchFamily="2" charset="-122"/>
                  <a:cs typeface="宋体" panose="02010600030101010101" pitchFamily="2" charset="-122"/>
                  <a:sym typeface="+mn-ea"/>
                </a:rPr>
                <a:t>点击</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财产和行为税税源信息报告印花税税源信息采集</a:t>
              </a:r>
              <a:r>
                <a:rPr sz="1600">
                  <a:latin typeface="宋体" panose="02010600030101010101" pitchFamily="2" charset="-122"/>
                  <a:ea typeface="宋体" panose="02010600030101010101" pitchFamily="2" charset="-122"/>
                  <a:cs typeface="宋体" panose="02010600030101010101" pitchFamily="2" charset="-122"/>
                  <a:sym typeface="+mn-ea"/>
                </a:rPr>
                <a:t>】进入功能界面。</a:t>
              </a:r>
              <a:endParaRPr sz="1600" b="0">
                <a:latin typeface="宋体" panose="02010600030101010101" pitchFamily="2" charset="-122"/>
                <a:ea typeface="宋体" panose="02010600030101010101" pitchFamily="2" charset="-122"/>
                <a:cs typeface="宋体" panose="02010600030101010101" pitchFamily="2" charset="-122"/>
              </a:endParaRPr>
            </a:p>
            <a:p>
              <a:endParaRPr lang="en-US"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6.3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“印花税税源信息采集”功能模块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72770" y="867718"/>
            <a:ext cx="12046140" cy="5783182"/>
            <a:chOff x="110" y="1281"/>
            <a:chExt cx="18972" cy="9109"/>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10" y="9471"/>
              <a:ext cx="18972" cy="919"/>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rPr>
                <a:t>4</a:t>
              </a:r>
              <a:r>
                <a:rPr lang="zh-CN" altLang="en-US" sz="1600">
                  <a:latin typeface="宋体" panose="02010600030101010101" pitchFamily="2" charset="-122"/>
                  <a:ea typeface="宋体" panose="02010600030101010101" pitchFamily="2" charset="-122"/>
                </a:rPr>
                <a:t>，</a:t>
              </a:r>
              <a:r>
                <a:rPr lang="en-US" sz="1600">
                  <a:latin typeface="宋体" panose="02010600030101010101" pitchFamily="2" charset="-122"/>
                  <a:ea typeface="宋体" panose="02010600030101010101" pitchFamily="2" charset="-122"/>
                </a:rPr>
                <a:t>优化调整“财产和行为税税源信息报告”目录下的“印花税税源信息采集”功能模块，</a:t>
              </a:r>
              <a:r>
                <a:rPr lang="zh-CN" altLang="en-US" sz="1600">
                  <a:latin typeface="宋体" panose="02010600030101010101" pitchFamily="2" charset="-122"/>
                  <a:ea typeface="宋体" panose="02010600030101010101" pitchFamily="2" charset="-122"/>
                </a:rPr>
                <a:t>一是</a:t>
              </a:r>
              <a:r>
                <a:rPr lang="en-US" sz="1600">
                  <a:latin typeface="宋体" panose="02010600030101010101" pitchFamily="2" charset="-122"/>
                  <a:ea typeface="宋体" panose="02010600030101010101" pitchFamily="2" charset="-122"/>
                </a:rPr>
                <a:t>增加买卖合同选项，修复印花税税源信息采集税目选择问题；</a:t>
              </a:r>
              <a:endParaRPr lang="en-US"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6.4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“印花税税源信息采集”功能模块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72770" y="867718"/>
            <a:ext cx="12046140" cy="6011741"/>
            <a:chOff x="110" y="1281"/>
            <a:chExt cx="18972" cy="9469"/>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10" y="9055"/>
              <a:ext cx="18972" cy="1695"/>
            </a:xfrm>
            <a:prstGeom prst="rect">
              <a:avLst/>
            </a:prstGeom>
            <a:noFill/>
            <a:ln w="9525">
              <a:noFill/>
            </a:ln>
          </p:spPr>
          <p:txBody>
            <a:bodyPr wrap="square" anchor="t">
              <a:spAutoFit/>
            </a:bodyPr>
            <a:p>
              <a:r>
                <a:rPr sz="1600">
                  <a:latin typeface="宋体" panose="02010600030101010101" pitchFamily="2" charset="-122"/>
                  <a:ea typeface="宋体" panose="02010600030101010101" pitchFamily="2" charset="-122"/>
                </a:rPr>
                <a:t>二是调整系统校验规则，根据“计税金额、应税凭证数量、实际结算日期、实际结算金额”数据项判断是否受理。</a:t>
              </a:r>
              <a:endParaRPr sz="1600">
                <a:latin typeface="宋体" panose="02010600030101010101" pitchFamily="2" charset="-122"/>
                <a:ea typeface="宋体" panose="02010600030101010101" pitchFamily="2" charset="-122"/>
              </a:endParaRPr>
            </a:p>
            <a:p>
              <a:endParaRPr sz="1600">
                <a:latin typeface="宋体" panose="02010600030101010101" pitchFamily="2" charset="-122"/>
                <a:ea typeface="宋体" panose="02010600030101010101" pitchFamily="2" charset="-122"/>
              </a:endParaRPr>
            </a:p>
            <a:p>
              <a:r>
                <a:rPr sz="1600">
                  <a:latin typeface="宋体" panose="02010600030101010101" pitchFamily="2" charset="-122"/>
                  <a:ea typeface="宋体" panose="02010600030101010101" pitchFamily="2" charset="-122"/>
                </a:rPr>
                <a:t>系统校验“计税金额”数据项是否为空，若是，则不予受理。系统校验是否“计税金额”数据项&gt;0且“应税凭证数量”≥1，若否，则不予受理。系统校验是否“实际结算日期”不为空且“实际结算金额”&gt;0，若否，则不予受理。</a:t>
              </a:r>
              <a:endParaRPr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6.5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“印花税税源信息采集”功能模块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200394" y="867718"/>
            <a:ext cx="11881690" cy="5771754"/>
            <a:chOff x="311" y="1281"/>
            <a:chExt cx="18713" cy="9091"/>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311" y="9065"/>
              <a:ext cx="18713" cy="1307"/>
            </a:xfrm>
            <a:prstGeom prst="rect">
              <a:avLst/>
            </a:prstGeom>
            <a:noFill/>
            <a:ln w="9525">
              <a:noFill/>
            </a:ln>
          </p:spPr>
          <p:txBody>
            <a:bodyPr wrap="square" anchor="t">
              <a:spAutoFit/>
            </a:bodyPr>
            <a:p>
              <a:endParaRPr lang="en-US" sz="1600">
                <a:latin typeface="宋体" panose="02010600030101010101" pitchFamily="2" charset="-122"/>
                <a:ea typeface="宋体" panose="02010600030101010101" pitchFamily="2" charset="-122"/>
              </a:endParaRPr>
            </a:p>
            <a:p>
              <a:r>
                <a:rPr lang="en-US" sz="1600">
                  <a:latin typeface="宋体" panose="02010600030101010101" pitchFamily="2" charset="-122"/>
                  <a:ea typeface="宋体" panose="02010600030101010101" pitchFamily="2" charset="-122"/>
                  <a:sym typeface="+mn-ea"/>
                </a:rPr>
                <a:t>1</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操作路径：电子税务局首页，点击“登录”按钮，选择【</a:t>
              </a:r>
              <a:r>
                <a:rPr sz="1600">
                  <a:latin typeface="宋体" panose="02010600030101010101" pitchFamily="2" charset="-122"/>
                  <a:ea typeface="宋体" panose="02010600030101010101" pitchFamily="2" charset="-122"/>
                  <a:sym typeface="+mn-ea"/>
                </a:rPr>
                <a:t>我要</a:t>
              </a:r>
              <a:r>
                <a:rPr lang="zh-CN" sz="1600">
                  <a:latin typeface="宋体" panose="02010600030101010101" pitchFamily="2" charset="-122"/>
                  <a:ea typeface="宋体" panose="02010600030101010101" pitchFamily="2" charset="-122"/>
                  <a:sym typeface="+mn-ea"/>
                </a:rPr>
                <a:t>办税</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综合信息报告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税源信息报告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财产和行为税税源信息报告</a:t>
              </a:r>
              <a:r>
                <a:rPr sz="1600">
                  <a:latin typeface="宋体" panose="02010600030101010101" pitchFamily="2" charset="-122"/>
                  <a:ea typeface="宋体" panose="02010600030101010101" pitchFamily="2" charset="-122"/>
                  <a:cs typeface="宋体" panose="02010600030101010101" pitchFamily="2" charset="-122"/>
                  <a:sym typeface="+mn-ea"/>
                </a:rPr>
                <a:t>】进入功能界面</a:t>
              </a:r>
              <a:r>
                <a:rPr lang="zh-CN" sz="16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车船税税源信息采集</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a:t>
              </a:r>
              <a:endParaRPr sz="1600">
                <a:latin typeface="宋体" panose="02010600030101010101" pitchFamily="2" charset="-122"/>
                <a:ea typeface="宋体" panose="02010600030101010101" pitchFamily="2" charset="-122"/>
                <a:sym typeface="+mn-ea"/>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7.1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优化调整</a:t>
            </a:r>
            <a:r>
              <a:rPr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“车船税税源信息采集”功能模块</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72770" y="867718"/>
            <a:ext cx="12018838" cy="5525418"/>
            <a:chOff x="110" y="1281"/>
            <a:chExt cx="18929" cy="8703"/>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10" y="9065"/>
              <a:ext cx="18929" cy="919"/>
            </a:xfrm>
            <a:prstGeom prst="rect">
              <a:avLst/>
            </a:prstGeom>
            <a:noFill/>
            <a:ln w="9525">
              <a:noFill/>
            </a:ln>
          </p:spPr>
          <p:txBody>
            <a:bodyPr wrap="square" anchor="t">
              <a:spAutoFit/>
            </a:bodyPr>
            <a:p>
              <a:endParaRPr lang="en-US" sz="1600">
                <a:latin typeface="宋体" panose="02010600030101010101" pitchFamily="2" charset="-122"/>
                <a:ea typeface="宋体" panose="02010600030101010101" pitchFamily="2" charset="-122"/>
              </a:endParaRPr>
            </a:p>
            <a:p>
              <a:r>
                <a:rPr lang="en-US" sz="1600">
                  <a:latin typeface="宋体" panose="02010600030101010101" pitchFamily="2" charset="-122"/>
                  <a:ea typeface="宋体" panose="02010600030101010101" pitchFamily="2" charset="-122"/>
                  <a:sym typeface="+mn-ea"/>
                </a:rPr>
                <a:t>2,</a:t>
              </a:r>
              <a:r>
                <a:rPr sz="1600">
                  <a:latin typeface="宋体" panose="02010600030101010101" pitchFamily="2" charset="-122"/>
                  <a:ea typeface="宋体" panose="02010600030101010101" pitchFamily="2" charset="-122"/>
                  <a:sym typeface="+mn-ea"/>
                </a:rPr>
                <a:t>优化调整“车船税税源信息采集”功能模块，增加车牌号字段和车辆税源登记等相关校验规则。</a:t>
              </a:r>
              <a:endParaRPr sz="1600">
                <a:latin typeface="宋体" panose="02010600030101010101" pitchFamily="2" charset="-122"/>
                <a:ea typeface="宋体" panose="02010600030101010101" pitchFamily="2" charset="-122"/>
                <a:sym typeface="+mn-ea"/>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7.2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优化调整</a:t>
            </a:r>
            <a:r>
              <a:rPr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“车船税税源信息采集”功能模块</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组合 6"/>
          <p:cNvGrpSpPr/>
          <p:nvPr/>
        </p:nvGrpSpPr>
        <p:grpSpPr>
          <a:xfrm>
            <a:off x="312779" y="953461"/>
            <a:ext cx="11563583" cy="5663252"/>
            <a:chOff x="488" y="1416"/>
            <a:chExt cx="18212" cy="8918"/>
          </a:xfrm>
        </p:grpSpPr>
        <p:sp>
          <p:nvSpPr>
            <p:cNvPr id="6" name="矩形 5"/>
            <p:cNvSpPr/>
            <p:nvPr/>
          </p:nvSpPr>
          <p:spPr>
            <a:xfrm>
              <a:off x="1000" y="1416"/>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3315" name="文本框 3"/>
            <p:cNvSpPr txBox="1"/>
            <p:nvPr/>
          </p:nvSpPr>
          <p:spPr>
            <a:xfrm>
              <a:off x="488" y="9415"/>
              <a:ext cx="18212" cy="919"/>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1</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操作路径：电子税务局首页，点击“登录”按钮，选择【</a:t>
              </a:r>
              <a:r>
                <a:rPr sz="1600">
                  <a:latin typeface="宋体" panose="02010600030101010101" pitchFamily="2" charset="-122"/>
                  <a:ea typeface="宋体" panose="02010600030101010101" pitchFamily="2" charset="-122"/>
                  <a:sym typeface="+mn-ea"/>
                </a:rPr>
                <a:t>我要</a:t>
              </a:r>
              <a:r>
                <a:rPr lang="zh-CN" sz="1600">
                  <a:latin typeface="宋体" panose="02010600030101010101" pitchFamily="2" charset="-122"/>
                  <a:ea typeface="宋体" panose="02010600030101010101" pitchFamily="2" charset="-122"/>
                  <a:sym typeface="+mn-ea"/>
                </a:rPr>
                <a:t>办税</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综合信息报告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税源信息报告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sym typeface="+mn-ea"/>
                </a:rPr>
                <a:t>财产和行为税税源信息报告</a:t>
              </a:r>
              <a:r>
                <a:rPr sz="1600">
                  <a:latin typeface="宋体" panose="02010600030101010101" pitchFamily="2" charset="-122"/>
                  <a:ea typeface="宋体" panose="02010600030101010101" pitchFamily="2" charset="-122"/>
                  <a:cs typeface="宋体" panose="02010600030101010101" pitchFamily="2" charset="-122"/>
                  <a:sym typeface="+mn-ea"/>
                </a:rPr>
                <a:t>】进入功能界面</a:t>
              </a:r>
              <a:r>
                <a:rPr lang="zh-CN" sz="16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耕地占用税税源信息采集</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lang="zh-CN" altLang="en-US" sz="1600">
                  <a:latin typeface="宋体" panose="02010600030101010101" pitchFamily="2" charset="-122"/>
                  <a:ea typeface="宋体" panose="02010600030101010101" pitchFamily="2" charset="-122"/>
                  <a:cs typeface="宋体" panose="02010600030101010101" pitchFamily="2" charset="-122"/>
                  <a:sym typeface="+mn-ea"/>
                </a:rPr>
                <a:t>。</a:t>
              </a:r>
              <a:endParaRPr lang="zh-CN" altLang="en-US" sz="1600">
                <a:latin typeface="宋体" panose="02010600030101010101" pitchFamily="2" charset="-122"/>
                <a:ea typeface="宋体" panose="02010600030101010101" pitchFamily="2" charset="-122"/>
                <a:cs typeface="宋体" panose="02010600030101010101" pitchFamily="2" charset="-122"/>
                <a:sym typeface="+mn-ea"/>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8.1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优化调整</a:t>
            </a:r>
            <a:r>
              <a:rPr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“耕地占用税税源信息采集”</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功能模块；</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组合 6"/>
          <p:cNvGrpSpPr/>
          <p:nvPr/>
        </p:nvGrpSpPr>
        <p:grpSpPr>
          <a:xfrm>
            <a:off x="136265" y="953461"/>
            <a:ext cx="12055029" cy="5682303"/>
            <a:chOff x="210" y="1416"/>
            <a:chExt cx="18986" cy="8948"/>
          </a:xfrm>
        </p:grpSpPr>
        <p:sp>
          <p:nvSpPr>
            <p:cNvPr id="6" name="矩形 5"/>
            <p:cNvSpPr/>
            <p:nvPr/>
          </p:nvSpPr>
          <p:spPr>
            <a:xfrm>
              <a:off x="1000" y="1416"/>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3315" name="文本框 3"/>
            <p:cNvSpPr txBox="1"/>
            <p:nvPr/>
          </p:nvSpPr>
          <p:spPr>
            <a:xfrm>
              <a:off x="210" y="9445"/>
              <a:ext cx="18986" cy="919"/>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rPr>
                <a:t>2</a:t>
              </a:r>
              <a:r>
                <a:rPr lang="zh-CN" altLang="en-US" sz="1600">
                  <a:latin typeface="宋体" panose="02010600030101010101" pitchFamily="2" charset="-122"/>
                  <a:ea typeface="宋体" panose="02010600030101010101" pitchFamily="2" charset="-122"/>
                </a:rPr>
                <a:t>，点击</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新增税源</a:t>
              </a:r>
              <a:r>
                <a:rPr lang="en-US" altLang="zh-CN" sz="1600">
                  <a:latin typeface="宋体" panose="02010600030101010101" pitchFamily="2" charset="-122"/>
                  <a:ea typeface="宋体" panose="02010600030101010101" pitchFamily="2" charset="-122"/>
                </a:rPr>
                <a:t>”</a:t>
              </a:r>
              <a:r>
                <a:rPr lang="zh-CN" altLang="en-US" sz="1600">
                  <a:latin typeface="宋体" panose="02010600030101010101" pitchFamily="2" charset="-122"/>
                  <a:ea typeface="宋体" panose="02010600030101010101" pitchFamily="2" charset="-122"/>
                </a:rPr>
                <a:t>，</a:t>
              </a:r>
              <a:r>
                <a:rPr sz="1600">
                  <a:latin typeface="宋体" panose="02010600030101010101" pitchFamily="2" charset="-122"/>
                  <a:ea typeface="宋体" panose="02010600030101010101" pitchFamily="2" charset="-122"/>
                </a:rPr>
                <a:t>优化调整“耕地占用税税源信息采集”，允许采集税源信息时进行文件上传，文件上传后在保存耕地占用税信息时将电子档案信息变更为活动状态。</a:t>
              </a:r>
              <a:endParaRPr sz="1600">
                <a:latin typeface="宋体" panose="02010600030101010101" pitchFamily="2" charset="-122"/>
                <a:ea typeface="宋体" panose="02010600030101010101" pitchFamily="2" charset="-122"/>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8.2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优化调整</a:t>
            </a:r>
            <a:r>
              <a:rPr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“耕地占用税税源信息采集”</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功能模块；</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313414" y="867718"/>
            <a:ext cx="11088646" cy="6056183"/>
            <a:chOff x="489" y="1281"/>
            <a:chExt cx="17464" cy="9539"/>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489" y="9513"/>
              <a:ext cx="17464" cy="1307"/>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1</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操作路径：电子税务局首页，点击“登录”按钮，选择【</a:t>
              </a:r>
              <a:r>
                <a:rPr lang="zh-CN" sz="1600">
                  <a:latin typeface="宋体" panose="02010600030101010101" pitchFamily="2" charset="-122"/>
                  <a:ea typeface="宋体" panose="02010600030101010101" pitchFamily="2" charset="-122"/>
                  <a:sym typeface="+mn-ea"/>
                </a:rPr>
                <a:t>公众服务</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证明信息查询</a:t>
              </a:r>
              <a:r>
                <a:rPr sz="1600">
                  <a:latin typeface="宋体" panose="02010600030101010101" pitchFamily="2" charset="-122"/>
                  <a:ea typeface="宋体" panose="02010600030101010101" pitchFamily="2" charset="-122"/>
                  <a:cs typeface="宋体" panose="02010600030101010101" pitchFamily="2" charset="-122"/>
                  <a:sym typeface="+mn-ea"/>
                </a:rPr>
                <a:t>】进入功能界面。</a:t>
              </a:r>
              <a:endParaRPr sz="1600">
                <a:latin typeface="宋体" panose="02010600030101010101" pitchFamily="2" charset="-122"/>
                <a:ea typeface="宋体" panose="02010600030101010101" pitchFamily="2" charset="-122"/>
                <a:cs typeface="宋体" panose="02010600030101010101" pitchFamily="2" charset="-122"/>
                <a:sym typeface="+mn-ea"/>
              </a:endParaRPr>
            </a:p>
            <a:p>
              <a:r>
                <a:rPr sz="1600">
                  <a:latin typeface="宋体" panose="02010600030101010101" pitchFamily="2" charset="-122"/>
                  <a:ea typeface="宋体" panose="02010600030101010101" pitchFamily="2" charset="-122"/>
                  <a:cs typeface="宋体" panose="02010600030101010101" pitchFamily="2" charset="-122"/>
                  <a:sym typeface="+mn-ea"/>
                </a:rPr>
                <a:t>优化调整“公众服务-证明信息查询”目录下的“证明信息查询”功能模块，支持中央非税证明票据查验。（路径）</a:t>
              </a:r>
              <a:endParaRPr sz="1600">
                <a:latin typeface="宋体" panose="02010600030101010101" pitchFamily="2" charset="-122"/>
                <a:ea typeface="宋体" panose="02010600030101010101" pitchFamily="2" charset="-122"/>
                <a:cs typeface="宋体" panose="02010600030101010101" pitchFamily="2" charset="-122"/>
                <a:sym typeface="+mn-ea"/>
              </a:endParaRPr>
            </a:p>
            <a:p>
              <a:endParaRPr lang="en-US" sz="1600">
                <a:latin typeface="宋体" panose="02010600030101010101" pitchFamily="2" charset="-122"/>
                <a:ea typeface="宋体" panose="02010600030101010101" pitchFamily="2" charset="-122"/>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9.1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优化调整“证明信息查询”功能模块；</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313414" y="867718"/>
            <a:ext cx="11088646" cy="5563511"/>
            <a:chOff x="489" y="1281"/>
            <a:chExt cx="17464" cy="8763"/>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489" y="9513"/>
              <a:ext cx="17464" cy="531"/>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1</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a:t>
              </a:r>
              <a:r>
                <a:rPr lang="zh-CN" sz="1600">
                  <a:latin typeface="宋体" panose="02010600030101010101" pitchFamily="2" charset="-122"/>
                  <a:ea typeface="宋体" panose="02010600030101010101" pitchFamily="2" charset="-122"/>
                  <a:cs typeface="宋体" panose="02010600030101010101" pitchFamily="2" charset="-122"/>
                  <a:sym typeface="+mn-ea"/>
                </a:rPr>
                <a:t>点击</a:t>
              </a:r>
              <a:r>
                <a:rPr lang="en-US" altLang="zh-CN" sz="1600">
                  <a:latin typeface="宋体" panose="02010600030101010101" pitchFamily="2" charset="-122"/>
                  <a:ea typeface="宋体" panose="02010600030101010101" pitchFamily="2" charset="-122"/>
                  <a:cs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证明信息查询”目录下的“证明信息查询”功能模块，</a:t>
              </a:r>
              <a:endParaRPr lang="en-US" sz="1600">
                <a:latin typeface="宋体" panose="02010600030101010101" pitchFamily="2" charset="-122"/>
                <a:ea typeface="宋体" panose="02010600030101010101" pitchFamily="2" charset="-122"/>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9.2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优化调整“证明信息查询”功能模块；</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313414" y="867718"/>
            <a:ext cx="11088646" cy="5563511"/>
            <a:chOff x="489" y="1281"/>
            <a:chExt cx="17464" cy="8763"/>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489" y="9513"/>
              <a:ext cx="17464" cy="531"/>
            </a:xfrm>
            <a:prstGeom prst="rect">
              <a:avLst/>
            </a:prstGeom>
            <a:noFill/>
            <a:ln w="9525">
              <a:noFill/>
            </a:ln>
          </p:spPr>
          <p:txBody>
            <a:bodyPr wrap="square" anchor="t">
              <a:spAutoFit/>
            </a:bodyPr>
            <a:p>
              <a:r>
                <a:rPr sz="1600">
                  <a:latin typeface="宋体" panose="02010600030101010101" pitchFamily="2" charset="-122"/>
                  <a:ea typeface="宋体" panose="02010600030101010101" pitchFamily="2" charset="-122"/>
                </a:rPr>
                <a:t>优化调整“公众服务-证明信息查询”目录下的“证明信息查询”功能模块，支持中央非税证明票据查验。</a:t>
              </a:r>
              <a:endParaRPr sz="1600">
                <a:latin typeface="宋体" panose="02010600030101010101" pitchFamily="2" charset="-122"/>
                <a:ea typeface="宋体" panose="02010600030101010101" pitchFamily="2" charset="-122"/>
              </a:endParaRPr>
            </a:p>
          </p:txBody>
        </p:sp>
      </p:grpSp>
      <p:sp>
        <p:nvSpPr>
          <p:cNvPr id="13316"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9.3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优化调整“证明信息查询”功能模块；</a:t>
            </a:r>
            <a:endPar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cxnSp>
        <p:nvCxnSpPr>
          <p:cNvPr id="7169" name="直接连接符 1"/>
          <p:cNvCxnSpPr/>
          <p:nvPr>
            <p:custDataLst>
              <p:tags r:id="rId1"/>
            </p:custDataLst>
          </p:nvPr>
        </p:nvCxnSpPr>
        <p:spPr>
          <a:xfrm>
            <a:off x="-25400" y="1296488"/>
            <a:ext cx="12213624" cy="20599"/>
          </a:xfrm>
          <a:prstGeom prst="line">
            <a:avLst/>
          </a:prstGeom>
          <a:ln w="38100" cap="flat" cmpd="sng">
            <a:solidFill>
              <a:srgbClr val="7F7F7F"/>
            </a:solidFill>
            <a:prstDash val="solid"/>
            <a:miter/>
            <a:headEnd type="none" w="med" len="med"/>
            <a:tailEnd type="none" w="med" len="med"/>
          </a:ln>
        </p:spPr>
      </p:cxnSp>
      <p:sp>
        <p:nvSpPr>
          <p:cNvPr id="7170" name="椭圆 15"/>
          <p:cNvSpPr/>
          <p:nvPr>
            <p:custDataLst>
              <p:tags r:id="rId2"/>
            </p:custDataLst>
          </p:nvPr>
        </p:nvSpPr>
        <p:spPr>
          <a:xfrm>
            <a:off x="1131313" y="1028700"/>
            <a:ext cx="1666935" cy="557758"/>
          </a:xfrm>
          <a:prstGeom prst="ellipse">
            <a:avLst/>
          </a:prstGeom>
          <a:solidFill>
            <a:srgbClr val="FFCA08"/>
          </a:solidFill>
          <a:ln w="9525">
            <a:noFill/>
          </a:ln>
        </p:spPr>
        <p:txBody>
          <a:bodyPr wrap="square" lIns="0" tIns="0" rIns="0" bIns="0" anchor="ctr"/>
          <a:p>
            <a:pPr algn="ctr"/>
            <a:r>
              <a:rPr lang="zh-CN" altLang="en-US">
                <a:solidFill>
                  <a:srgbClr val="FFFFFF"/>
                </a:solidFill>
                <a:latin typeface="Arial" panose="020B0604020202020204" pitchFamily="34" charset="0"/>
                <a:ea typeface="黑体" panose="02010609060101010101" charset="-122"/>
                <a:sym typeface="Arial" panose="020B0604020202020204" pitchFamily="34" charset="0"/>
              </a:rPr>
              <a:t>新增功能</a:t>
            </a:r>
            <a:endParaRPr lang="zh-CN" altLang="en-US">
              <a:solidFill>
                <a:srgbClr val="FFFFFF"/>
              </a:solidFill>
              <a:latin typeface="Arial" panose="020B0604020202020204" pitchFamily="34" charset="0"/>
              <a:ea typeface="黑体" panose="02010609060101010101" charset="-122"/>
              <a:sym typeface="Arial" panose="020B0604020202020204" pitchFamily="34" charset="0"/>
            </a:endParaRPr>
          </a:p>
        </p:txBody>
      </p:sp>
      <p:sp>
        <p:nvSpPr>
          <p:cNvPr id="7171" name="矩形 17"/>
          <p:cNvSpPr/>
          <p:nvPr>
            <p:custDataLst>
              <p:tags r:id="rId3"/>
            </p:custDataLst>
          </p:nvPr>
        </p:nvSpPr>
        <p:spPr>
          <a:xfrm>
            <a:off x="4424045" y="1971675"/>
            <a:ext cx="4298315" cy="2633345"/>
          </a:xfrm>
          <a:prstGeom prst="rect">
            <a:avLst/>
          </a:prstGeom>
          <a:noFill/>
          <a:ln w="9525">
            <a:noFill/>
          </a:ln>
        </p:spPr>
        <p:txBody>
          <a:bodyPr wrap="square" anchor="t"/>
          <a:p>
            <a:pPr marL="0" lvl="1" indent="-171450" fontAlgn="base">
              <a:lnSpc>
                <a:spcPct val="150000"/>
              </a:lnSpc>
              <a:spcBef>
                <a:spcPct val="0"/>
              </a:spcBef>
              <a:spcAft>
                <a:spcPct val="0"/>
              </a:spcAft>
            </a:pPr>
            <a:r>
              <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3.</a:t>
            </a:r>
            <a:r>
              <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优化调整“增值税及附加税费申报”功能模块；</a:t>
            </a:r>
            <a:endPar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auto">
              <a:lnSpc>
                <a:spcPct val="150000"/>
              </a:lnSpc>
              <a:spcBef>
                <a:spcPct val="0"/>
              </a:spcBef>
              <a:spcAft>
                <a:spcPts val="0"/>
              </a:spcAft>
            </a:pPr>
            <a:r>
              <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4.</a:t>
            </a:r>
            <a:r>
              <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优化调整“印花税申报”功能模块</a:t>
            </a:r>
            <a:r>
              <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a:t>
            </a:r>
            <a:endPar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auto">
              <a:lnSpc>
                <a:spcPct val="150000"/>
              </a:lnSpc>
              <a:spcBef>
                <a:spcPct val="0"/>
              </a:spcBef>
              <a:spcAft>
                <a:spcPts val="0"/>
              </a:spcAft>
            </a:pPr>
            <a:r>
              <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5.</a:t>
            </a:r>
            <a:r>
              <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优化调整“税费缴纳”功能模块；</a:t>
            </a:r>
            <a:endPar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171450" lvl="1" indent="-171450" fontAlgn="auto">
              <a:lnSpc>
                <a:spcPct val="150000"/>
              </a:lnSpc>
              <a:spcBef>
                <a:spcPct val="0"/>
              </a:spcBef>
              <a:spcAft>
                <a:spcPts val="0"/>
              </a:spcAft>
            </a:pPr>
            <a:r>
              <a:rPr lang="en-US"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6.</a:t>
            </a:r>
            <a:r>
              <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优化调整“印花税税源信息采集”功能模块；</a:t>
            </a:r>
            <a:endPar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endParaRPr>
          </a:p>
          <a:p>
            <a:pPr marL="171450" lvl="1" indent="-171450" fontAlgn="auto">
              <a:lnSpc>
                <a:spcPct val="150000"/>
              </a:lnSpc>
              <a:spcBef>
                <a:spcPct val="0"/>
              </a:spcBef>
              <a:spcAft>
                <a:spcPts val="0"/>
              </a:spcAft>
            </a:pPr>
            <a:r>
              <a:rPr lang="en-US"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7.</a:t>
            </a:r>
            <a:r>
              <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优化调整“车船税税源信息采集”功能模块；</a:t>
            </a:r>
            <a:endParaRPr sz="1600" strike="noStrike"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0" lvl="1" indent="-171450" fontAlgn="auto">
              <a:lnSpc>
                <a:spcPct val="150000"/>
              </a:lnSpc>
              <a:spcBef>
                <a:spcPct val="0"/>
              </a:spcBef>
              <a:spcAft>
                <a:spcPts val="0"/>
              </a:spcAft>
            </a:pPr>
            <a:r>
              <a:rPr lang="en-US"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8.</a:t>
            </a:r>
            <a:r>
              <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优化调整“耕地占用税税源信息采集”功能模块；</a:t>
            </a:r>
            <a:endPar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0" lvl="1" indent="-171450" fontAlgn="auto">
              <a:lnSpc>
                <a:spcPct val="150000"/>
              </a:lnSpc>
              <a:spcBef>
                <a:spcPct val="0"/>
              </a:spcBef>
              <a:spcAft>
                <a:spcPts val="0"/>
              </a:spcAft>
            </a:pPr>
            <a:r>
              <a:rPr lang="en-US"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9.</a:t>
            </a:r>
            <a:r>
              <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rPr>
              <a:t>优化调整“证明信息查询”功能模块；</a:t>
            </a:r>
            <a:endParaRPr sz="1600">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0" lvl="1" indent="-171450" fontAlgn="auto">
              <a:lnSpc>
                <a:spcPct val="150000"/>
              </a:lnSpc>
              <a:spcBef>
                <a:spcPct val="0"/>
              </a:spcBef>
              <a:spcAft>
                <a:spcPts val="0"/>
              </a:spcAft>
            </a:pPr>
            <a:endParaRPr lang="zh-CN" altLang="en-US" sz="1600" strike="noStrike"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endParaRPr>
          </a:p>
          <a:p>
            <a:pPr marL="0" lvl="1" indent="-171450" fontAlgn="base">
              <a:lnSpc>
                <a:spcPct val="150000"/>
              </a:lnSpc>
              <a:spcBef>
                <a:spcPct val="0"/>
              </a:spcBef>
              <a:spcAft>
                <a:spcPct val="0"/>
              </a:spcAft>
            </a:pPr>
            <a:endPar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base">
              <a:lnSpc>
                <a:spcPct val="150000"/>
              </a:lnSpc>
              <a:spcBef>
                <a:spcPct val="0"/>
              </a:spcBef>
              <a:spcAft>
                <a:spcPct val="0"/>
              </a:spcAft>
            </a:pPr>
            <a:endPar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p:txBody>
      </p:sp>
      <p:sp>
        <p:nvSpPr>
          <p:cNvPr id="7172" name="椭圆 19"/>
          <p:cNvSpPr/>
          <p:nvPr>
            <p:custDataLst>
              <p:tags r:id="rId5"/>
            </p:custDataLst>
          </p:nvPr>
        </p:nvSpPr>
        <p:spPr>
          <a:xfrm>
            <a:off x="5381046" y="1028700"/>
            <a:ext cx="1714471" cy="557758"/>
          </a:xfrm>
          <a:prstGeom prst="ellipse">
            <a:avLst/>
          </a:prstGeom>
          <a:solidFill>
            <a:srgbClr val="F8931D"/>
          </a:solidFill>
          <a:ln w="9525">
            <a:noFill/>
          </a:ln>
        </p:spPr>
        <p:txBody>
          <a:bodyPr wrap="square" lIns="0" tIns="0" rIns="0" bIns="0" anchor="ctr"/>
          <a:p>
            <a:pPr algn="ctr"/>
            <a:r>
              <a:rPr lang="zh-CN" altLang="en-US">
                <a:solidFill>
                  <a:srgbClr val="FFFFFF"/>
                </a:solidFill>
                <a:latin typeface="Arial" panose="020B0604020202020204" pitchFamily="34" charset="0"/>
                <a:ea typeface="黑体" panose="02010609060101010101" charset="-122"/>
                <a:sym typeface="Arial" panose="020B0604020202020204" pitchFamily="34" charset="0"/>
              </a:rPr>
              <a:t>升级优化</a:t>
            </a:r>
            <a:endParaRPr lang="zh-CN" altLang="en-US">
              <a:solidFill>
                <a:srgbClr val="FFFFFF"/>
              </a:solidFill>
              <a:latin typeface="Arial" panose="020B0604020202020204" pitchFamily="34" charset="0"/>
              <a:ea typeface="黑体" panose="02010609060101010101" charset="-122"/>
              <a:sym typeface="Arial" panose="020B0604020202020204" pitchFamily="34" charset="0"/>
            </a:endParaRPr>
          </a:p>
        </p:txBody>
      </p:sp>
      <p:sp>
        <p:nvSpPr>
          <p:cNvPr id="22" name="矩形 21"/>
          <p:cNvSpPr/>
          <p:nvPr>
            <p:custDataLst>
              <p:tags r:id="rId6"/>
            </p:custDataLst>
          </p:nvPr>
        </p:nvSpPr>
        <p:spPr>
          <a:xfrm>
            <a:off x="8223250" y="1979930"/>
            <a:ext cx="3860165" cy="3421380"/>
          </a:xfrm>
          <a:prstGeom prst="rect">
            <a:avLst/>
          </a:prstGeom>
          <a:ln>
            <a:noFill/>
          </a:ln>
        </p:spPr>
        <p:txBody>
          <a:bodyPr wrap="square">
            <a:noAutofit/>
          </a:bodyPr>
          <a:p>
            <a:pPr marL="0" lvl="1" indent="-171450" fontAlgn="auto">
              <a:lnSpc>
                <a:spcPct val="150000"/>
              </a:lnSpc>
              <a:spcBef>
                <a:spcPct val="0"/>
              </a:spcBef>
              <a:spcAft>
                <a:spcPts val="0"/>
              </a:spcAft>
            </a:pPr>
            <a:endParaRPr lang="zh-CN" altLang="en-US" sz="1600" strike="noStrike"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hlinkClick r:id="rId4" action="ppaction://hlinksldjump"/>
            </a:endParaRPr>
          </a:p>
          <a:p>
            <a:pPr marL="0" lvl="1" indent="-171450" fontAlgn="auto">
              <a:lnSpc>
                <a:spcPct val="150000"/>
              </a:lnSpc>
              <a:spcBef>
                <a:spcPct val="0"/>
              </a:spcBef>
              <a:spcAft>
                <a:spcPts val="0"/>
              </a:spcAft>
            </a:pPr>
            <a:endParaRPr lang="zh-CN" altLang="en-US" sz="1600" strike="noStrike"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a:p>
            <a:pPr marL="0" lvl="1" indent="-171450" fontAlgn="auto">
              <a:lnSpc>
                <a:spcPct val="150000"/>
              </a:lnSpc>
              <a:spcBef>
                <a:spcPct val="0"/>
              </a:spcBef>
              <a:spcAft>
                <a:spcPts val="0"/>
              </a:spcAft>
            </a:pPr>
            <a:endParaRPr lang="zh-CN" altLang="en-US" sz="1600" strike="noStrike" noProof="1">
              <a:solidFill>
                <a:schemeClr val="dk1"/>
              </a:solidFill>
              <a:latin typeface="宋体" panose="02010600030101010101" pitchFamily="2" charset="-122"/>
              <a:ea typeface="宋体" panose="02010600030101010101" pitchFamily="2" charset="-122"/>
              <a:cs typeface="宋体" panose="02010600030101010101" pitchFamily="2" charset="-122"/>
              <a:sym typeface="+mn-ea"/>
            </a:endParaRPr>
          </a:p>
        </p:txBody>
      </p:sp>
      <p:sp>
        <p:nvSpPr>
          <p:cNvPr id="7174" name="椭圆 22"/>
          <p:cNvSpPr/>
          <p:nvPr>
            <p:custDataLst>
              <p:tags r:id="rId7"/>
            </p:custDataLst>
          </p:nvPr>
        </p:nvSpPr>
        <p:spPr>
          <a:xfrm>
            <a:off x="9811349" y="1028700"/>
            <a:ext cx="1714471" cy="559343"/>
          </a:xfrm>
          <a:prstGeom prst="ellipse">
            <a:avLst/>
          </a:prstGeom>
          <a:solidFill>
            <a:srgbClr val="00B050"/>
          </a:solidFill>
          <a:ln w="9525">
            <a:noFill/>
          </a:ln>
        </p:spPr>
        <p:txBody>
          <a:bodyPr wrap="square" lIns="0" tIns="0" rIns="0" bIns="0" anchor="ctr"/>
          <a:p>
            <a:pPr algn="ctr"/>
            <a:r>
              <a:rPr lang="zh-CN" altLang="en-US">
                <a:solidFill>
                  <a:srgbClr val="FFFFFF"/>
                </a:solidFill>
                <a:latin typeface="Arial" panose="020B0604020202020204" pitchFamily="34" charset="0"/>
                <a:ea typeface="黑体" panose="02010609060101010101" charset="-122"/>
                <a:sym typeface="Arial" panose="020B0604020202020204" pitchFamily="34" charset="0"/>
              </a:rPr>
              <a:t>取消功能</a:t>
            </a:r>
            <a:endParaRPr lang="zh-CN" altLang="en-US">
              <a:solidFill>
                <a:srgbClr val="FFFFFF"/>
              </a:solidFill>
              <a:latin typeface="Arial" panose="020B0604020202020204" pitchFamily="34" charset="0"/>
              <a:ea typeface="黑体" panose="02010609060101010101" charset="-122"/>
              <a:sym typeface="Arial" panose="020B0604020202020204" pitchFamily="34" charset="0"/>
            </a:endParaRPr>
          </a:p>
        </p:txBody>
      </p:sp>
      <p:sp>
        <p:nvSpPr>
          <p:cNvPr id="5" name="矩形 17"/>
          <p:cNvSpPr/>
          <p:nvPr>
            <p:custDataLst>
              <p:tags r:id="rId8"/>
            </p:custDataLst>
          </p:nvPr>
        </p:nvSpPr>
        <p:spPr>
          <a:xfrm>
            <a:off x="368935" y="1962785"/>
            <a:ext cx="3788410" cy="2633345"/>
          </a:xfrm>
          <a:prstGeom prst="rect">
            <a:avLst/>
          </a:prstGeom>
          <a:noFill/>
          <a:ln w="9525">
            <a:noFill/>
          </a:ln>
        </p:spPr>
        <p:txBody>
          <a:bodyPr wrap="square" anchor="t"/>
          <a:p>
            <a:pPr marL="0" lvl="1" indent="-171450" fontAlgn="base">
              <a:lnSpc>
                <a:spcPct val="150000"/>
              </a:lnSpc>
              <a:spcBef>
                <a:spcPct val="0"/>
              </a:spcBef>
              <a:spcAft>
                <a:spcPct val="0"/>
              </a:spcAft>
            </a:pPr>
            <a:r>
              <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1. 新增“一件事一次办”功能模块；</a:t>
            </a:r>
            <a:endParaRPr 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base">
              <a:lnSpc>
                <a:spcPct val="150000"/>
              </a:lnSpc>
              <a:spcBef>
                <a:spcPct val="0"/>
              </a:spcBef>
              <a:spcAft>
                <a:spcPct val="0"/>
              </a:spcAft>
            </a:pPr>
            <a:r>
              <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2.</a:t>
            </a:r>
            <a:r>
              <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rPr>
              <a:t> 新增“办问协同提示提醒服务”功能模块；</a:t>
            </a:r>
            <a:endParaRPr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base">
              <a:lnSpc>
                <a:spcPct val="150000"/>
              </a:lnSpc>
              <a:spcBef>
                <a:spcPct val="0"/>
              </a:spcBef>
              <a:spcAft>
                <a:spcPct val="0"/>
              </a:spcAft>
            </a:pPr>
            <a:endPar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a:p>
            <a:pPr marL="0" lvl="1" indent="-171450" fontAlgn="base">
              <a:lnSpc>
                <a:spcPct val="150000"/>
              </a:lnSpc>
              <a:spcBef>
                <a:spcPct val="0"/>
              </a:spcBef>
              <a:spcAft>
                <a:spcPct val="0"/>
              </a:spcAft>
            </a:pPr>
            <a:endParaRPr lang="en-US" altLang="zh-CN" sz="1600" u="sng" dirty="0">
              <a:solidFill>
                <a:srgbClr val="0070C0"/>
              </a:solidFill>
              <a:latin typeface="宋体" panose="02010600030101010101" pitchFamily="2" charset="-122"/>
              <a:ea typeface="宋体" panose="02010600030101010101" pitchFamily="2" charset="-122"/>
              <a:sym typeface="微软雅黑" panose="020B0503020204020204" pitchFamily="34" charset="-122"/>
            </a:endParaRPr>
          </a:p>
        </p:txBody>
      </p:sp>
    </p:spTree>
  </p:cSld>
  <p:clrMapOvr>
    <a:masterClrMapping/>
  </p:clrMapOvr>
  <p:transition spd="med"/>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2078038" y="827088"/>
            <a:ext cx="8066088" cy="5672138"/>
          </a:xfrm>
          <a:prstGeom prst="rect">
            <a:avLst/>
          </a:prstGeom>
          <a:blipFill rotWithShape="1">
            <a:blip r:embed="rId1"/>
            <a:stretch>
              <a:fillRect/>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7890" name="文本框 2"/>
          <p:cNvSpPr txBox="1"/>
          <p:nvPr/>
        </p:nvSpPr>
        <p:spPr>
          <a:xfrm>
            <a:off x="387350" y="117475"/>
            <a:ext cx="9540875" cy="460375"/>
          </a:xfrm>
          <a:prstGeom prst="rect">
            <a:avLst/>
          </a:prstGeom>
          <a:noFill/>
          <a:ln w="9525">
            <a:noFill/>
          </a:ln>
        </p:spPr>
        <p:txBody>
          <a:bodyPr wrap="square" anchor="t">
            <a:spAutoFit/>
          </a:bodyPr>
          <a:p>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运维服务渠道</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矩形 1"/>
          <p:cNvSpPr/>
          <p:nvPr/>
        </p:nvSpPr>
        <p:spPr>
          <a:xfrm>
            <a:off x="1693863" y="1404938"/>
            <a:ext cx="8643938" cy="4897438"/>
          </a:xfrm>
          <a:prstGeom prst="rect">
            <a:avLst/>
          </a:prstGeom>
          <a:blipFill rotWithShape="1">
            <a:blip r:embed="rId1"/>
            <a:stretch>
              <a:fillRect/>
            </a:stretch>
          </a:blipFill>
          <a:ln w="28575">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38914" name="文本框 2"/>
          <p:cNvSpPr txBox="1"/>
          <p:nvPr/>
        </p:nvSpPr>
        <p:spPr>
          <a:xfrm>
            <a:off x="387350" y="117475"/>
            <a:ext cx="9540875" cy="460375"/>
          </a:xfrm>
          <a:prstGeom prst="rect">
            <a:avLst/>
          </a:prstGeom>
          <a:noFill/>
          <a:ln w="9525">
            <a:noFill/>
          </a:ln>
        </p:spPr>
        <p:txBody>
          <a:bodyPr wrap="square" anchor="t">
            <a:spAutoFit/>
          </a:bodyPr>
          <a:p>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本期培训视频及微信公众号二维码</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0">
          <a:blip r:embed="rId1"/>
          <a:stretch>
            <a:fillRect/>
          </a:stretch>
        </a:blipFill>
        <a:effectLst/>
      </p:bgPr>
    </p:bg>
    <p:spTree>
      <p:nvGrpSpPr>
        <p:cNvPr id="1" name=""/>
        <p:cNvGrpSpPr/>
        <p:nvPr/>
      </p:nvGrpSpPr>
      <p:grpSpPr/>
      <p:sp>
        <p:nvSpPr>
          <p:cNvPr id="8" name="圆角矩形 7"/>
          <p:cNvSpPr/>
          <p:nvPr/>
        </p:nvSpPr>
        <p:spPr>
          <a:xfrm>
            <a:off x="1487488" y="1436688"/>
            <a:ext cx="9217025" cy="3721100"/>
          </a:xfrm>
          <a:prstGeom prst="roundRect">
            <a:avLst>
              <a:gd name="adj" fmla="val 11579"/>
            </a:avLst>
          </a:prstGeom>
          <a:solidFill>
            <a:schemeClr val="tx2">
              <a:lumMod val="10000"/>
              <a:lumOff val="90000"/>
            </a:schemeClr>
          </a:solidFill>
          <a:ln>
            <a:noFill/>
          </a:ln>
          <a:effectLst>
            <a:outerShdw blurRad="317500" dist="127000" dir="5400000" algn="tl"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endParaRPr lang="zh-CN" altLang="en-US" sz="2400" strike="noStrike" noProof="1"/>
          </a:p>
        </p:txBody>
      </p:sp>
      <p:sp>
        <p:nvSpPr>
          <p:cNvPr id="36" name="TextBox 7"/>
          <p:cNvSpPr txBox="1"/>
          <p:nvPr/>
        </p:nvSpPr>
        <p:spPr>
          <a:xfrm>
            <a:off x="4824730" y="2588895"/>
            <a:ext cx="4017010" cy="961390"/>
          </a:xfrm>
          <a:prstGeom prst="rect">
            <a:avLst/>
          </a:prstGeom>
          <a:noFill/>
          <a:effectLst>
            <a:outerShdw blurRad="38100" dist="76200" dir="2700000" algn="tl" rotWithShape="0">
              <a:prstClr val="black">
                <a:alpha val="36000"/>
              </a:prstClr>
            </a:outerShdw>
          </a:effectLst>
        </p:spPr>
        <p:txBody>
          <a:bodyPr wrap="square" lIns="38566" tIns="19282" rIns="38566" bIns="19282" rtlCol="0">
            <a:spAutoFit/>
          </a:bodyPr>
          <a:lstStyle>
            <a:defPPr>
              <a:defRPr lang="zh-CN"/>
            </a:defPPr>
            <a:lvl1pPr>
              <a:defRPr sz="5000" b="1">
                <a:solidFill>
                  <a:schemeClr val="bg1"/>
                </a:solidFill>
                <a:latin typeface="+mn-ea"/>
                <a:ea typeface="+mn-ea"/>
              </a:defRPr>
            </a:lvl1pPr>
          </a:lstStyle>
          <a:p>
            <a:pPr algn="ctr" fontAlgn="auto"/>
            <a:r>
              <a:rPr lang="zh-CN" altLang="en-US" sz="6000" strike="noStrike" spc="169" noProof="1"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rPr>
              <a:t>感谢观看</a:t>
            </a:r>
            <a:endParaRPr lang="zh-CN" altLang="en-US" sz="6000" strike="noStrike" spc="169" noProof="1" dirty="0" smtClean="0">
              <a:gradFill>
                <a:gsLst>
                  <a:gs pos="0">
                    <a:srgbClr val="14CD68"/>
                  </a:gs>
                  <a:gs pos="100000">
                    <a:srgbClr val="035C7D"/>
                  </a:gs>
                </a:gsLst>
                <a:lin scaled="0"/>
              </a:gradFill>
              <a:latin typeface="微软雅黑" panose="020B0503020204020204" pitchFamily="34" charset="-122"/>
              <a:ea typeface="微软雅黑" panose="020B0503020204020204" pitchFamily="34" charset="-122"/>
              <a:cs typeface="+mn-ea"/>
              <a:sym typeface="+mn-lt"/>
            </a:endParaRPr>
          </a:p>
        </p:txBody>
      </p:sp>
      <p:sp>
        <p:nvSpPr>
          <p:cNvPr id="3" name="文本框 2"/>
          <p:cNvSpPr txBox="1"/>
          <p:nvPr/>
        </p:nvSpPr>
        <p:spPr>
          <a:xfrm>
            <a:off x="1925638" y="4392613"/>
            <a:ext cx="5233988" cy="552450"/>
          </a:xfrm>
          <a:prstGeom prst="rect">
            <a:avLst/>
          </a:prstGeom>
          <a:noFill/>
          <a:ln w="12700" cap="flat">
            <a:noFill/>
            <a:miter lim="400000"/>
          </a:ln>
        </p:spPr>
        <p:style>
          <a:lnRef idx="0">
            <a:srgbClr val="FFFFFF"/>
          </a:lnRef>
          <a:fillRef idx="0">
            <a:srgbClr val="FFFFFF"/>
          </a:fillRef>
          <a:effectRef idx="0">
            <a:srgbClr val="FFFFFF"/>
          </a:effectRef>
          <a:fontRef idx="none"/>
        </p:style>
        <p:txBody>
          <a:bodyPr rot="0" vertOverflow="overflow" horzOverflow="overflow" vert="horz" wrap="none" lIns="45718" tIns="45718" rIns="45718" bIns="45718" numCol="1" spcCol="38100" rtlCol="0" anchor="t" forceAA="0">
            <a:spAutoFit/>
          </a:bodyPr>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noProof="1">
                <a:ln>
                  <a:noFill/>
                </a:ln>
                <a:solidFill>
                  <a:srgbClr val="002060"/>
                </a:solidFill>
                <a:effectLst/>
                <a:uFillTx/>
                <a:latin typeface="微软雅黑" panose="020B0503020204020204" pitchFamily="34" charset="-122"/>
                <a:ea typeface="微软雅黑" panose="020B0503020204020204" pitchFamily="34" charset="-122"/>
                <a:cs typeface="+mj-cs"/>
                <a:sym typeface="+mn-ea"/>
              </a:rPr>
              <a:t>温馨提醒：</a:t>
            </a:r>
            <a:endParaRPr kumimoji="0" lang="zh-CN" altLang="en-US" sz="1500" b="1" i="0" u="none" strike="noStrike" cap="none" spc="0" normalizeH="0" baseline="0" noProof="1">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a:p>
            <a:pPr marL="0" marR="0" indent="0" algn="l" defTabSz="914400" rtl="0" fontAlgn="auto" latinLnBrk="0" hangingPunct="0">
              <a:lnSpc>
                <a:spcPct val="100000"/>
              </a:lnSpc>
              <a:spcBef>
                <a:spcPts val="0"/>
              </a:spcBef>
              <a:spcAft>
                <a:spcPts val="0"/>
              </a:spcAft>
              <a:buClrTx/>
              <a:buSzTx/>
              <a:buFontTx/>
              <a:buNone/>
            </a:pPr>
            <a:r>
              <a:rPr kumimoji="0" lang="zh-CN" altLang="en-US" sz="1500" b="1" i="0" u="none" strike="noStrike" cap="none" spc="0" normalizeH="0" baseline="0" noProof="1">
                <a:ln>
                  <a:noFill/>
                </a:ln>
                <a:solidFill>
                  <a:srgbClr val="002060"/>
                </a:solidFill>
                <a:effectLst/>
                <a:uFillTx/>
                <a:latin typeface="微软雅黑" panose="020B0503020204020204" pitchFamily="34" charset="-122"/>
                <a:ea typeface="微软雅黑" panose="020B0503020204020204" pitchFamily="34" charset="-122"/>
                <a:cs typeface="+mj-cs"/>
                <a:sym typeface="+mn-ea"/>
              </a:rPr>
              <a:t>本场培训还未结束，接下来是互动交流环节，欢迎大家提问！</a:t>
            </a:r>
            <a:endParaRPr kumimoji="0" lang="zh-CN" altLang="en-US" sz="1500" b="1" i="0" u="none" strike="noStrike" cap="none" spc="0" normalizeH="0" baseline="0" noProof="1">
              <a:ln>
                <a:noFill/>
              </a:ln>
              <a:solidFill>
                <a:srgbClr val="002060"/>
              </a:solidFill>
              <a:effectLst/>
              <a:uFillTx/>
              <a:latin typeface="微软雅黑" panose="020B0503020204020204" pitchFamily="34" charset="-122"/>
              <a:ea typeface="微软雅黑" panose="020B0503020204020204" pitchFamily="34" charset="-122"/>
              <a:cs typeface="+mj-cs"/>
              <a:sym typeface="+mn-ea"/>
            </a:endParaRPr>
          </a:p>
        </p:txBody>
      </p:sp>
      <p:pic>
        <p:nvPicPr>
          <p:cNvPr id="40965" name="Picture 10"/>
          <p:cNvPicPr>
            <a:picLocks noChangeAspect="1"/>
          </p:cNvPicPr>
          <p:nvPr/>
        </p:nvPicPr>
        <p:blipFill>
          <a:blip r:embed="rId2"/>
          <a:stretch>
            <a:fillRect/>
          </a:stretch>
        </p:blipFill>
        <p:spPr>
          <a:xfrm>
            <a:off x="7521575" y="4129088"/>
            <a:ext cx="2522538" cy="2728912"/>
          </a:xfrm>
          <a:prstGeom prst="rect">
            <a:avLst/>
          </a:prstGeom>
          <a:noFill/>
          <a:ln w="9525">
            <a:noFill/>
          </a:ln>
        </p:spPr>
      </p:pic>
    </p:spTree>
  </p:cSld>
  <p:clrMapOvr>
    <a:masterClrMapping/>
  </p:clrMapOvr>
  <p:transition spd="slow">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769938" y="867718"/>
            <a:ext cx="10631487" cy="5525418"/>
            <a:chOff x="1208" y="1281"/>
            <a:chExt cx="16744" cy="8703"/>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253" y="9065"/>
              <a:ext cx="16699" cy="919"/>
            </a:xfrm>
            <a:prstGeom prst="rect">
              <a:avLst/>
            </a:prstGeom>
            <a:noFill/>
            <a:ln w="9525">
              <a:noFill/>
            </a:ln>
          </p:spPr>
          <p:txBody>
            <a:bodyPr wrap="square" anchor="t">
              <a:spAutoFit/>
            </a:bodyPr>
            <a:p>
              <a:endParaRPr lang="en-US" sz="1600">
                <a:latin typeface="宋体" panose="02010600030101010101" pitchFamily="2" charset="-122"/>
                <a:ea typeface="宋体" panose="02010600030101010101" pitchFamily="2" charset="-122"/>
              </a:endParaRPr>
            </a:p>
            <a:p>
              <a:r>
                <a:rPr lang="en-US" sz="1600">
                  <a:latin typeface="宋体" panose="02010600030101010101" pitchFamily="2" charset="-122"/>
                  <a:ea typeface="宋体" panose="02010600030101010101" pitchFamily="2" charset="-122"/>
                </a:rPr>
                <a:t>1</a:t>
              </a:r>
              <a:r>
                <a:rPr lang="zh-CN" altLang="en-US" sz="1600">
                  <a:latin typeface="宋体" panose="02010600030101010101" pitchFamily="2" charset="-122"/>
                  <a:ea typeface="宋体" panose="02010600030101010101" pitchFamily="2" charset="-122"/>
                </a:rPr>
                <a:t>，</a:t>
              </a:r>
              <a:r>
                <a:rPr sz="1600">
                  <a:latin typeface="宋体" panose="02010600030101010101" pitchFamily="2" charset="-122"/>
                  <a:ea typeface="宋体" panose="02010600030101010101" pitchFamily="2" charset="-122"/>
                  <a:sym typeface="+mn-ea"/>
                </a:rPr>
                <a:t>在首页“套餐服务”目录下，新增“一件事一次办”主题套餐服务。</a:t>
              </a:r>
              <a:endParaRPr sz="1600">
                <a:latin typeface="宋体" panose="02010600030101010101" pitchFamily="2" charset="-122"/>
                <a:ea typeface="宋体" panose="02010600030101010101" pitchFamily="2" charset="-122"/>
                <a:sym typeface="+mn-ea"/>
              </a:endParaRPr>
            </a:p>
          </p:txBody>
        </p:sp>
      </p:grpSp>
      <p:sp>
        <p:nvSpPr>
          <p:cNvPr id="9220" name="文本框 2"/>
          <p:cNvSpPr txBox="1"/>
          <p:nvPr/>
        </p:nvSpPr>
        <p:spPr>
          <a:xfrm>
            <a:off x="318453" y="126365"/>
            <a:ext cx="9542462" cy="460375"/>
          </a:xfrm>
          <a:prstGeom prst="rect">
            <a:avLst/>
          </a:prstGeom>
          <a:noFill/>
          <a:ln w="9525">
            <a:noFill/>
          </a:ln>
        </p:spPr>
        <p:txBody>
          <a:bodyPr wrap="square" anchor="t">
            <a:spAutoFit/>
          </a:bodyPr>
          <a:p>
            <a:r>
              <a:rPr 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1</a:t>
            </a:r>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新增“一件事</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一次办”功能模块；</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676601" y="814388"/>
            <a:ext cx="10724824" cy="5718423"/>
            <a:chOff x="1061" y="1197"/>
            <a:chExt cx="16891" cy="9007"/>
          </a:xfrm>
        </p:grpSpPr>
        <p:sp>
          <p:nvSpPr>
            <p:cNvPr id="6" name="矩形 5"/>
            <p:cNvSpPr/>
            <p:nvPr>
              <p:custDataLst>
                <p:tags r:id="rId1"/>
              </p:custDataLst>
            </p:nvPr>
          </p:nvSpPr>
          <p:spPr>
            <a:xfrm>
              <a:off x="1208" y="1197"/>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061" y="9673"/>
              <a:ext cx="16699" cy="531"/>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rPr>
                <a:t>用户登录电子税务局，系统自动弹出相关提示提醒</a:t>
              </a:r>
              <a:r>
                <a:rPr lang="zh-CN" altLang="en-US" sz="1600">
                  <a:latin typeface="宋体" panose="02010600030101010101" pitchFamily="2" charset="-122"/>
                  <a:ea typeface="宋体" panose="02010600030101010101" pitchFamily="2" charset="-122"/>
                </a:rPr>
                <a:t>，</a:t>
              </a:r>
              <a:r>
                <a:rPr lang="en-US" sz="1600">
                  <a:latin typeface="宋体" panose="02010600030101010101" pitchFamily="2" charset="-122"/>
                  <a:ea typeface="宋体" panose="02010600030101010101" pitchFamily="2" charset="-122"/>
                  <a:sym typeface="+mn-ea"/>
                </a:rPr>
                <a:t>新增办问协同提示提醒服务，</a:t>
              </a:r>
              <a:r>
                <a:rPr lang="en-US" sz="1600">
                  <a:latin typeface="宋体" panose="02010600030101010101" pitchFamily="2" charset="-122"/>
                  <a:ea typeface="宋体" panose="02010600030101010101" pitchFamily="2" charset="-122"/>
                </a:rPr>
                <a:t>。</a:t>
              </a:r>
              <a:endParaRPr lang="en-US"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2   </a:t>
            </a:r>
            <a:r>
              <a:rPr lang="zh-CN" sz="2400" b="1" dirty="0">
                <a:solidFill>
                  <a:schemeClr val="accent1"/>
                </a:solidFill>
                <a:latin typeface="微软雅黑" panose="020B0503020204020204" pitchFamily="34" charset="-122"/>
                <a:sym typeface="微软雅黑" panose="020B0503020204020204" pitchFamily="34" charset="-122"/>
              </a:rPr>
              <a:t>新增“办问协同提示提醒服务”功能模块；</a:t>
            </a:r>
            <a:endParaRPr lang="zh-CN" sz="2400" b="1" dirty="0">
              <a:solidFill>
                <a:schemeClr val="accent1"/>
              </a:solidFill>
              <a:latin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87374" y="849942"/>
            <a:ext cx="11960423" cy="5779372"/>
            <a:chOff x="133" y="1253"/>
            <a:chExt cx="18837" cy="9103"/>
          </a:xfrm>
        </p:grpSpPr>
        <p:sp>
          <p:nvSpPr>
            <p:cNvPr id="6" name="矩形 5"/>
            <p:cNvSpPr/>
            <p:nvPr>
              <p:custDataLst>
                <p:tags r:id="rId1"/>
              </p:custDataLst>
            </p:nvPr>
          </p:nvSpPr>
          <p:spPr>
            <a:xfrm>
              <a:off x="1208" y="1253"/>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33" y="9049"/>
              <a:ext cx="18837" cy="1307"/>
            </a:xfrm>
            <a:prstGeom prst="rect">
              <a:avLst/>
            </a:prstGeom>
            <a:noFill/>
            <a:ln w="9525">
              <a:noFill/>
            </a:ln>
          </p:spPr>
          <p:txBody>
            <a:bodyPr wrap="square" anchor="t">
              <a:spAutoFit/>
            </a:bodyPr>
            <a:p>
              <a:endParaRPr lang="en-US" sz="1600">
                <a:latin typeface="宋体" panose="02010600030101010101" pitchFamily="2" charset="-122"/>
                <a:ea typeface="宋体" panose="02010600030101010101" pitchFamily="2" charset="-122"/>
              </a:endParaRPr>
            </a:p>
            <a:p>
              <a:r>
                <a:rPr sz="1600">
                  <a:latin typeface="宋体" panose="02010600030101010101" pitchFamily="2" charset="-122"/>
                  <a:ea typeface="宋体" panose="02010600030101010101" pitchFamily="2" charset="-122"/>
                  <a:sym typeface="+mn-ea"/>
                </a:rPr>
                <a:t>优化调整“我要办税 - 税费申报及缴纳”目录下的“增值税及附加税费申报”功能模块，依据加计抵减声明相关信息和行业名单，新增增值税加计抵减政策提醒服务。</a:t>
              </a:r>
              <a:endParaRPr sz="1600">
                <a:latin typeface="宋体" panose="02010600030101010101" pitchFamily="2" charset="-122"/>
                <a:ea typeface="宋体" panose="02010600030101010101" pitchFamily="2" charset="-122"/>
                <a:sym typeface="+mn-ea"/>
              </a:endParaRPr>
            </a:p>
          </p:txBody>
        </p:sp>
      </p:grpSp>
      <p:sp>
        <p:nvSpPr>
          <p:cNvPr id="9220" name="文本框 2"/>
          <p:cNvSpPr txBox="1"/>
          <p:nvPr/>
        </p:nvSpPr>
        <p:spPr>
          <a:xfrm>
            <a:off x="223520" y="117475"/>
            <a:ext cx="10220960"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3 </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sz="2400" b="1" dirty="0">
                <a:solidFill>
                  <a:schemeClr val="accent1"/>
                </a:solidFill>
                <a:latin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sym typeface="微软雅黑" panose="020B0503020204020204" pitchFamily="34" charset="-122"/>
              </a:rPr>
              <a:t>“增值税及附加税费申报”功能模块</a:t>
            </a:r>
            <a:r>
              <a:rPr lang="zh-CN" sz="2400" b="1" dirty="0">
                <a:solidFill>
                  <a:schemeClr val="accent1"/>
                </a:solidFill>
                <a:latin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13313" name="组合 6"/>
          <p:cNvGrpSpPr/>
          <p:nvPr/>
        </p:nvGrpSpPr>
        <p:grpSpPr>
          <a:xfrm>
            <a:off x="442942" y="953461"/>
            <a:ext cx="10959117" cy="5654361"/>
            <a:chOff x="693" y="1416"/>
            <a:chExt cx="17260" cy="8904"/>
          </a:xfrm>
        </p:grpSpPr>
        <p:sp>
          <p:nvSpPr>
            <p:cNvPr id="6" name="矩形 5"/>
            <p:cNvSpPr/>
            <p:nvPr/>
          </p:nvSpPr>
          <p:spPr>
            <a:xfrm>
              <a:off x="1000" y="1416"/>
              <a:ext cx="16744" cy="7796"/>
            </a:xfrm>
            <a:prstGeom prst="rect">
              <a:avLst/>
            </a:prstGeom>
            <a:blipFill rotWithShape="1">
              <a:blip r:embed="rId1"/>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13315" name="文本框 3"/>
            <p:cNvSpPr txBox="1"/>
            <p:nvPr/>
          </p:nvSpPr>
          <p:spPr>
            <a:xfrm>
              <a:off x="693" y="9401"/>
              <a:ext cx="17260" cy="919"/>
            </a:xfrm>
            <a:prstGeom prst="rect">
              <a:avLst/>
            </a:prstGeom>
            <a:noFill/>
            <a:ln w="9525">
              <a:noFill/>
            </a:ln>
          </p:spPr>
          <p:txBody>
            <a:bodyPr wrap="square" anchor="t">
              <a:spAutoFit/>
            </a:bodyPr>
            <a:p>
              <a:r>
                <a:rPr sz="1600">
                  <a:latin typeface="宋体" panose="02010600030101010101" pitchFamily="2" charset="-122"/>
                  <a:ea typeface="宋体" panose="02010600030101010101" pitchFamily="2" charset="-122"/>
                </a:rPr>
                <a:t>优化调整“我要办税 - 税费申报及缴纳 - 财产和行为税申报”目录下的“印花税申报”功能模块，增加系统检验，判断纳税人是否为自然人或个体工商户。</a:t>
              </a:r>
              <a:endParaRPr sz="1600">
                <a:latin typeface="宋体" panose="02010600030101010101" pitchFamily="2" charset="-122"/>
                <a:ea typeface="宋体" panose="02010600030101010101" pitchFamily="2" charset="-122"/>
              </a:endParaRPr>
            </a:p>
          </p:txBody>
        </p:sp>
      </p:grpSp>
      <p:sp>
        <p:nvSpPr>
          <p:cNvPr id="2" name="文本框 2"/>
          <p:cNvSpPr txBox="1"/>
          <p:nvPr/>
        </p:nvSpPr>
        <p:spPr>
          <a:xfrm>
            <a:off x="223520" y="117475"/>
            <a:ext cx="10220960"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4</a:t>
            </a:r>
            <a:r>
              <a:rPr lang="en-US" alt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  </a:t>
            </a:r>
            <a:r>
              <a:rPr lang="zh-CN" altLang="en-US"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sym typeface="微软雅黑" panose="020B0503020204020204" pitchFamily="34" charset="-122"/>
              </a:rPr>
              <a:t>“印花税申报”功能模块</a:t>
            </a:r>
            <a:r>
              <a:rPr lang="zh-CN" sz="2400" b="1" dirty="0">
                <a:solidFill>
                  <a:schemeClr val="accent1"/>
                </a:solidFill>
                <a:latin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769938" y="867718"/>
            <a:ext cx="10631487" cy="5771754"/>
            <a:chOff x="1208" y="1281"/>
            <a:chExt cx="16744" cy="9091"/>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1253" y="9065"/>
              <a:ext cx="16699" cy="1307"/>
            </a:xfrm>
            <a:prstGeom prst="rect">
              <a:avLst/>
            </a:prstGeom>
            <a:noFill/>
            <a:ln w="9525">
              <a:noFill/>
            </a:ln>
          </p:spPr>
          <p:txBody>
            <a:bodyPr wrap="square" anchor="t">
              <a:spAutoFit/>
            </a:bodyPr>
            <a:p>
              <a:endParaRPr lang="en-US" sz="1600">
                <a:latin typeface="宋体" panose="02010600030101010101" pitchFamily="2" charset="-122"/>
                <a:ea typeface="宋体" panose="02010600030101010101" pitchFamily="2" charset="-122"/>
              </a:endParaRPr>
            </a:p>
            <a:p>
              <a:r>
                <a:rPr sz="1600">
                  <a:latin typeface="宋体" panose="02010600030101010101" pitchFamily="2" charset="-122"/>
                  <a:ea typeface="宋体" panose="02010600030101010101" pitchFamily="2" charset="-122"/>
                  <a:sym typeface="+mn-ea"/>
                </a:rPr>
                <a:t>优化调整“我要办税 - 税费申报及缴纳”目录下的“税费缴纳”功能模块，新增基本业务处理规则，系统判断缴费人选择的应征信息是否包含应缓缴的费款。</a:t>
              </a:r>
              <a:endParaRPr sz="1600">
                <a:latin typeface="宋体" panose="02010600030101010101" pitchFamily="2" charset="-122"/>
                <a:ea typeface="宋体" panose="02010600030101010101" pitchFamily="2" charset="-122"/>
                <a:sym typeface="+mn-ea"/>
              </a:endParaRPr>
            </a:p>
          </p:txBody>
        </p:sp>
      </p:grpSp>
      <p:sp>
        <p:nvSpPr>
          <p:cNvPr id="2"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5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“税费缴纳”功能模块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883" y="867718"/>
            <a:ext cx="12128683" cy="5536846"/>
            <a:chOff x="-6" y="1281"/>
            <a:chExt cx="19102" cy="8721"/>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6" y="9471"/>
              <a:ext cx="19102" cy="531"/>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1</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操作路径：电子税务局首页，点击“登录”按钮，选择【</a:t>
              </a:r>
              <a:r>
                <a:rPr lang="zh-CN" sz="1600">
                  <a:latin typeface="宋体" panose="02010600030101010101" pitchFamily="2" charset="-122"/>
                  <a:ea typeface="宋体" panose="02010600030101010101" pitchFamily="2" charset="-122"/>
                  <a:cs typeface="宋体" panose="02010600030101010101" pitchFamily="2" charset="-122"/>
                  <a:sym typeface="+mn-ea"/>
                </a:rPr>
                <a:t>我要办税</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综合信息报告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lang="en-US" sz="1600">
                  <a:latin typeface="宋体" panose="02010600030101010101" pitchFamily="2" charset="-122"/>
                  <a:ea typeface="宋体" panose="02010600030101010101" pitchFamily="2" charset="-122"/>
                  <a:cs typeface="宋体" panose="02010600030101010101" pitchFamily="2" charset="-122"/>
                  <a:sym typeface="+mn-ea"/>
                </a:rPr>
                <a:t>,</a:t>
              </a:r>
              <a:endParaRPr lang="en-US"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6.1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“印花税税源信息采集”功能模块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grpSp>
        <p:nvGrpSpPr>
          <p:cNvPr id="9217" name="组合 6"/>
          <p:cNvGrpSpPr/>
          <p:nvPr/>
        </p:nvGrpSpPr>
        <p:grpSpPr>
          <a:xfrm>
            <a:off x="-883" y="867718"/>
            <a:ext cx="12128683" cy="5536846"/>
            <a:chOff x="-6" y="1281"/>
            <a:chExt cx="19102" cy="8721"/>
          </a:xfrm>
        </p:grpSpPr>
        <p:sp>
          <p:nvSpPr>
            <p:cNvPr id="6" name="矩形 5"/>
            <p:cNvSpPr/>
            <p:nvPr>
              <p:custDataLst>
                <p:tags r:id="rId1"/>
              </p:custDataLst>
            </p:nvPr>
          </p:nvSpPr>
          <p:spPr>
            <a:xfrm>
              <a:off x="1208" y="1281"/>
              <a:ext cx="16744" cy="7796"/>
            </a:xfrm>
            <a:prstGeom prst="rect">
              <a:avLst/>
            </a:prstGeom>
            <a:blipFill rotWithShape="1">
              <a:blip r:embed="rId2"/>
              <a:stretch>
                <a:fillRect/>
              </a:stretch>
            </a:blipFill>
            <a:ln w="19050">
              <a:solidFill>
                <a:schemeClr val="bg1">
                  <a:lumMod val="85000"/>
                </a:schemeClr>
              </a:solidFill>
            </a:ln>
            <a:extLst>
              <a:ext uri="{909E8E84-426E-40DD-AFC4-6F175D3DCCD1}">
                <a14:hiddenFill xmlns:a14="http://schemas.microsoft.com/office/drawing/2010/main">
                  <a:solidFill>
                    <a:schemeClr val="accent1"/>
                  </a:solidFill>
                </a14:hiddenFill>
              </a:ext>
            </a:extLst>
          </p:spPr>
          <p:style>
            <a:lnRef idx="2">
              <a:schemeClr val="accent1">
                <a:shade val="50000"/>
              </a:schemeClr>
            </a:lnRef>
            <a:fillRef idx="1">
              <a:schemeClr val="accent1"/>
            </a:fillRef>
            <a:effectRef idx="0">
              <a:schemeClr val="accent1"/>
            </a:effectRef>
            <a:fontRef idx="minor">
              <a:schemeClr val="lt1"/>
            </a:fontRef>
          </p:style>
          <p:txBody>
            <a:bodyPr rtlCol="0" anchor="ctr"/>
            <a:p>
              <a:pPr algn="ctr" fontAlgn="auto"/>
              <a:endParaRPr lang="zh-CN" altLang="en-US" strike="noStrike" noProof="1"/>
            </a:p>
          </p:txBody>
        </p:sp>
        <p:sp>
          <p:nvSpPr>
            <p:cNvPr id="9219" name="文本框 3"/>
            <p:cNvSpPr txBox="1"/>
            <p:nvPr/>
          </p:nvSpPr>
          <p:spPr>
            <a:xfrm>
              <a:off x="-6" y="9471"/>
              <a:ext cx="19102" cy="531"/>
            </a:xfrm>
            <a:prstGeom prst="rect">
              <a:avLst/>
            </a:prstGeom>
            <a:noFill/>
            <a:ln w="9525">
              <a:noFill/>
            </a:ln>
          </p:spPr>
          <p:txBody>
            <a:bodyPr wrap="square" anchor="t">
              <a:spAutoFit/>
            </a:bodyPr>
            <a:p>
              <a:r>
                <a:rPr lang="en-US" sz="1600">
                  <a:latin typeface="宋体" panose="02010600030101010101" pitchFamily="2" charset="-122"/>
                  <a:ea typeface="宋体" panose="02010600030101010101" pitchFamily="2" charset="-122"/>
                  <a:sym typeface="+mn-ea"/>
                </a:rPr>
                <a:t>2</a:t>
              </a:r>
              <a:r>
                <a:rPr lang="zh-CN" altLang="en-US" sz="1600">
                  <a:latin typeface="宋体" panose="02010600030101010101" pitchFamily="2" charset="-122"/>
                  <a:ea typeface="宋体" panose="02010600030101010101" pitchFamily="2" charset="-122"/>
                  <a:sym typeface="+mn-ea"/>
                </a:rPr>
                <a:t>，</a:t>
              </a:r>
              <a:r>
                <a:rPr sz="1600">
                  <a:latin typeface="宋体" panose="02010600030101010101" pitchFamily="2" charset="-122"/>
                  <a:ea typeface="宋体" panose="02010600030101010101" pitchFamily="2" charset="-122"/>
                  <a:cs typeface="宋体" panose="02010600030101010101" pitchFamily="2" charset="-122"/>
                  <a:sym typeface="+mn-ea"/>
                </a:rPr>
                <a:t>操作路径：</a:t>
              </a:r>
              <a:r>
                <a:rPr lang="zh-CN" sz="1600">
                  <a:latin typeface="宋体" panose="02010600030101010101" pitchFamily="2" charset="-122"/>
                  <a:ea typeface="宋体" panose="02010600030101010101" pitchFamily="2" charset="-122"/>
                  <a:cs typeface="宋体" panose="02010600030101010101" pitchFamily="2" charset="-122"/>
                  <a:sym typeface="+mn-ea"/>
                </a:rPr>
                <a:t>点击</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税源信息报告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财产和行为税税源信息报告</a:t>
              </a:r>
              <a:r>
                <a:rPr sz="1600">
                  <a:latin typeface="宋体" panose="02010600030101010101" pitchFamily="2" charset="-122"/>
                  <a:ea typeface="宋体" panose="02010600030101010101" pitchFamily="2" charset="-122"/>
                  <a:cs typeface="宋体" panose="02010600030101010101" pitchFamily="2" charset="-122"/>
                  <a:sym typeface="+mn-ea"/>
                </a:rPr>
                <a:t>】</a:t>
              </a:r>
              <a:r>
                <a:rPr lang="zh-CN" sz="1600">
                  <a:latin typeface="宋体" panose="02010600030101010101" pitchFamily="2" charset="-122"/>
                  <a:ea typeface="宋体" panose="02010600030101010101" pitchFamily="2" charset="-122"/>
                  <a:cs typeface="宋体" panose="02010600030101010101" pitchFamily="2" charset="-122"/>
                  <a:sym typeface="+mn-ea"/>
                </a:rPr>
                <a:t>，</a:t>
              </a:r>
              <a:endParaRPr lang="zh-CN" sz="1600">
                <a:latin typeface="宋体" panose="02010600030101010101" pitchFamily="2" charset="-122"/>
                <a:ea typeface="宋体" panose="02010600030101010101" pitchFamily="2" charset="-122"/>
              </a:endParaRPr>
            </a:p>
          </p:txBody>
        </p:sp>
      </p:grpSp>
      <p:sp>
        <p:nvSpPr>
          <p:cNvPr id="9220" name="文本框 2"/>
          <p:cNvSpPr txBox="1"/>
          <p:nvPr/>
        </p:nvSpPr>
        <p:spPr>
          <a:xfrm>
            <a:off x="312738" y="117475"/>
            <a:ext cx="9542462" cy="460375"/>
          </a:xfrm>
          <a:prstGeom prst="rect">
            <a:avLst/>
          </a:prstGeom>
          <a:noFill/>
          <a:ln w="9525">
            <a:noFill/>
          </a:ln>
        </p:spPr>
        <p:txBody>
          <a:bodyPr wrap="square" anchor="t">
            <a:spAutoFit/>
          </a:bodyPr>
          <a:p>
            <a:r>
              <a:rPr lang="en-US" altLang="zh-CN" sz="2400" b="1">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6.2  </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优化调整</a:t>
            </a:r>
            <a:r>
              <a:rPr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“印花税税源信息采集”功能模块</a:t>
            </a:r>
            <a:r>
              <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rPr>
              <a:t>；</a:t>
            </a:r>
            <a:endParaRPr lang="zh-CN" sz="2400" b="1" dirty="0">
              <a:solidFill>
                <a:schemeClr val="accent1"/>
              </a:solidFill>
              <a:latin typeface="微软雅黑" panose="020B0503020204020204" pitchFamily="34" charset="-122"/>
              <a:ea typeface="微软雅黑" panose="020B0503020204020204" pitchFamily="34" charset="-122"/>
              <a:sym typeface="微软雅黑" panose="020B0503020204020204" pitchFamily="34" charset="-122"/>
            </a:endParaRPr>
          </a:p>
        </p:txBody>
      </p:sp>
    </p:spTree>
  </p:cSld>
  <p:clrMapOvr>
    <a:masterClrMapping/>
  </p:clrMapOvr>
  <p:transition spd="slow">
    <p:fade/>
  </p:transition>
</p:sld>
</file>

<file path=ppt/tags/tag1.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10.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2_1"/>
  <p:tag name="KSO_WM_UNIT_ID" val="diagram685_5*m_h_f*1_2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2_1"/>
  <p:tag name="KSO_WM_UNIT_ID" val="diagram685_5*m_h_a*1_2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6"/>
  <p:tag name="KSO_WM_UNIT_FILL_TYPE" val="1"/>
  <p:tag name="KSO_WM_UNIT_TEXT_FILL_FORE_SCHEMECOLOR_INDEX" val="14"/>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ags/tag14.xml><?xml version="1.0" encoding="utf-8"?>
<p:tagLst xmlns:p="http://schemas.openxmlformats.org/presentationml/2006/main">
  <p:tag name="KSO_WM_UNIT_PLACING_PICTURE_USER_VIEWPORT" val="{&quot;height&quot;:7796,&quot;width&quot;:16744}"/>
</p:tagLst>
</file>

<file path=ppt/tags/tag15.xml><?xml version="1.0" encoding="utf-8"?>
<p:tagLst xmlns:p="http://schemas.openxmlformats.org/presentationml/2006/main">
  <p:tag name="KSO_WM_UNIT_PLACING_PICTURE_USER_VIEWPORT" val="{&quot;height&quot;:7796,&quot;width&quot;:16744}"/>
</p:tagLst>
</file>

<file path=ppt/tags/tag16.xml><?xml version="1.0" encoding="utf-8"?>
<p:tagLst xmlns:p="http://schemas.openxmlformats.org/presentationml/2006/main">
  <p:tag name="KSO_WM_UNIT_PLACING_PICTURE_USER_VIEWPORT" val="{&quot;height&quot;:7796,&quot;width&quot;:16744}"/>
</p:tagLst>
</file>

<file path=ppt/tags/tag17.xml><?xml version="1.0" encoding="utf-8"?>
<p:tagLst xmlns:p="http://schemas.openxmlformats.org/presentationml/2006/main">
  <p:tag name="KSO_WM_UNIT_PLACING_PICTURE_USER_VIEWPORT" val="{&quot;height&quot;:7796,&quot;width&quot;:16744}"/>
</p:tagLst>
</file>

<file path=ppt/tags/tag18.xml><?xml version="1.0" encoding="utf-8"?>
<p:tagLst xmlns:p="http://schemas.openxmlformats.org/presentationml/2006/main">
  <p:tag name="KSO_WM_UNIT_PLACING_PICTURE_USER_VIEWPORT" val="{&quot;height&quot;:7796,&quot;width&quot;:16744}"/>
</p:tagLst>
</file>

<file path=ppt/tags/tag19.xml><?xml version="1.0" encoding="utf-8"?>
<p:tagLst xmlns:p="http://schemas.openxmlformats.org/presentationml/2006/main">
  <p:tag name="KSO_WM_UNIT_PLACING_PICTURE_USER_VIEWPORT" val="{&quot;height&quot;:7796,&quot;width&quot;:16744}"/>
</p:tagLst>
</file>

<file path=ppt/tags/tag2.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205176"/>
</p:tagLst>
</file>

<file path=ppt/tags/tag20.xml><?xml version="1.0" encoding="utf-8"?>
<p:tagLst xmlns:p="http://schemas.openxmlformats.org/presentationml/2006/main">
  <p:tag name="KSO_WM_UNIT_PLACING_PICTURE_USER_VIEWPORT" val="{&quot;height&quot;:7796,&quot;width&quot;:16744}"/>
</p:tagLst>
</file>

<file path=ppt/tags/tag21.xml><?xml version="1.0" encoding="utf-8"?>
<p:tagLst xmlns:p="http://schemas.openxmlformats.org/presentationml/2006/main">
  <p:tag name="KSO_WM_UNIT_PLACING_PICTURE_USER_VIEWPORT" val="{&quot;height&quot;:7796,&quot;width&quot;:16744}"/>
</p:tagLst>
</file>

<file path=ppt/tags/tag22.xml><?xml version="1.0" encoding="utf-8"?>
<p:tagLst xmlns:p="http://schemas.openxmlformats.org/presentationml/2006/main">
  <p:tag name="KSO_WM_UNIT_PLACING_PICTURE_USER_VIEWPORT" val="{&quot;height&quot;:7796,&quot;width&quot;:16744}"/>
</p:tagLst>
</file>

<file path=ppt/tags/tag23.xml><?xml version="1.0" encoding="utf-8"?>
<p:tagLst xmlns:p="http://schemas.openxmlformats.org/presentationml/2006/main">
  <p:tag name="KSO_WM_UNIT_PLACING_PICTURE_USER_VIEWPORT" val="{&quot;height&quot;:7796,&quot;width&quot;:16744}"/>
</p:tagLst>
</file>

<file path=ppt/tags/tag24.xml><?xml version="1.0" encoding="utf-8"?>
<p:tagLst xmlns:p="http://schemas.openxmlformats.org/presentationml/2006/main">
  <p:tag name="KSO_WM_UNIT_PLACING_PICTURE_USER_VIEWPORT" val="{&quot;height&quot;:7796,&quot;width&quot;:16744}"/>
</p:tagLst>
</file>

<file path=ppt/tags/tag25.xml><?xml version="1.0" encoding="utf-8"?>
<p:tagLst xmlns:p="http://schemas.openxmlformats.org/presentationml/2006/main">
  <p:tag name="KSO_WM_UNIT_PLACING_PICTURE_USER_VIEWPORT" val="{&quot;height&quot;:7796,&quot;width&quot;:16744}"/>
</p:tagLst>
</file>

<file path=ppt/tags/tag26.xml><?xml version="1.0" encoding="utf-8"?>
<p:tagLst xmlns:p="http://schemas.openxmlformats.org/presentationml/2006/main">
  <p:tag name="KSO_WM_UNIT_PLACING_PICTURE_USER_VIEWPORT" val="{&quot;height&quot;:7796,&quot;width&quot;:16744}"/>
</p:tagLst>
</file>

<file path=ppt/tags/tag27.xml><?xml version="1.0" encoding="utf-8"?>
<p:tagLst xmlns:p="http://schemas.openxmlformats.org/presentationml/2006/main">
  <p:tag name="KSO_WM_UNIT_PLACING_PICTURE_USER_VIEWPORT" val="{&quot;height&quot;:7796,&quot;width&quot;:16744}"/>
</p:tagLst>
</file>

<file path=ppt/tags/tag28.xml><?xml version="1.0" encoding="utf-8"?>
<p:tagLst xmlns:p="http://schemas.openxmlformats.org/presentationml/2006/main">
  <p:tag name="COMMONDATA" val="eyJoZGlkIjoiY2ViODFkODAyNWRhY2ZjYjRiYTRhMjU2Zjc2ZGY0MGYifQ=="/>
  <p:tag name="KSO_WPP_MARK_KEY" val="d2701687-e8bf-49d7-a60d-8e62533b314e"/>
</p:tagLst>
</file>

<file path=ppt/tags/tag3.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xml><?xml version="1.0" encoding="utf-8"?>
<p:tagLst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6.xml><?xml version="1.0" encoding="utf-8"?>
<p:tagLst xmlns:p="http://schemas.openxmlformats.org/presentationml/2006/main">
  <p:tag name="KSO_WM_TEMPLATE_THUMBS_INDEX" val="1、4、7、12、13、14、15、16、17、18、20、24、25、28、33、36、40、43、44"/>
  <p:tag name="KSO_WM_TEMPLATE_SUBCATEGORY" val="19"/>
  <p:tag name="KSO_WM_TAG_VERSION" val="1.0"/>
  <p:tag name="KSO_WM_BEAUTIFY_FLAG" val="#wm#"/>
  <p:tag name="KSO_WM_TEMPLATE_CATEGORY" val="custom"/>
  <p:tag name="KSO_WM_TEMPLATE_INDEX" val="20205176"/>
  <p:tag name="KSO_WM_TEMPLATE_MASTER_TYPE" val="0"/>
  <p:tag name="KSO_WM_TEMPLATE_COLOR_TYPE" val="1"/>
  <p:tag name="KSO_WM_UNIT_SHOW_EDIT_AREA_INDICATION" val="1"/>
</p:tagLst>
</file>

<file path=ppt/tags/tag7.xml><?xml version="1.0" encoding="utf-8"?>
<p:tagLst xmlns:p="http://schemas.openxmlformats.org/presentationml/2006/main">
  <p:tag name="KSO_WM_TAG_VERSION" val="1.0"/>
  <p:tag name="KSO_WM_BEAUTIFY_FLAG" val="#wm#"/>
  <p:tag name="KSO_WM_TEMPLATE_CATEGORY" val="diagram"/>
  <p:tag name="KSO_WM_TEMPLATE_INDEX" val="685"/>
  <p:tag name="KSO_WM_UNIT_TYPE" val="m_i"/>
  <p:tag name="KSO_WM_UNIT_INDEX" val="1_1"/>
  <p:tag name="KSO_WM_UNIT_ID" val="diagram685_5*m_i*1_1"/>
  <p:tag name="KSO_WM_UNIT_CLEAR" val="1"/>
  <p:tag name="KSO_WM_UNIT_LAYERLEVEL" val="1_1"/>
  <p:tag name="KSO_WM_DIAGRAM_GROUP_CODE" val="m1-1"/>
</p:tagLst>
</file>

<file path=ppt/tags/tag8.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a"/>
  <p:tag name="KSO_WM_UNIT_INDEX" val="1_1_1"/>
  <p:tag name="KSO_WM_UNIT_ID" val="diagram685_5*m_h_a*1_1_1"/>
  <p:tag name="KSO_WM_UNIT_CLEAR" val="1"/>
  <p:tag name="KSO_WM_UNIT_LAYERLEVEL" val="1_1_1"/>
  <p:tag name="KSO_WM_UNIT_VALUE" val="20"/>
  <p:tag name="KSO_WM_UNIT_HIGHLIGHT" val="0"/>
  <p:tag name="KSO_WM_UNIT_COMPATIBLE" val="0"/>
  <p:tag name="KSO_WM_DIAGRAM_GROUP_CODE" val="m1-1"/>
  <p:tag name="KSO_WM_UNIT_PRESET_TEXT" val="LOREM"/>
  <p:tag name="KSO_WM_UNIT_FILL_FORE_SCHEMECOLOR_INDEX" val="5"/>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685"/>
  <p:tag name="KSO_WM_UNIT_TYPE" val="m_h_f"/>
  <p:tag name="KSO_WM_UNIT_INDEX" val="1_1_1"/>
  <p:tag name="KSO_WM_UNIT_ID" val="diagram685_5*m_h_f*1_1_1"/>
  <p:tag name="KSO_WM_UNIT_CLEAR" val="1"/>
  <p:tag name="KSO_WM_UNIT_LAYERLEVEL" val="1_1_1"/>
  <p:tag name="KSO_WM_UNIT_VALUE" val="36"/>
  <p:tag name="KSO_WM_UNIT_HIGHLIGHT" val="0"/>
  <p:tag name="KSO_WM_UNIT_COMPATIBLE" val="0"/>
  <p:tag name="KSO_WM_UNIT_PRESET_TEXT_INDEX" val="4"/>
  <p:tag name="KSO_WM_UNIT_PRESET_TEXT_LEN" val="78"/>
  <p:tag name="KSO_WM_DIAGRAM_GROUP_CODE" val="m1-1"/>
  <p:tag name="KSO_WM_UNIT_TEXT_FILL_FORE_SCHEMECOLOR_INDEX" val="13"/>
  <p:tag name="KSO_WM_UNIT_TEXT_FILL_TYPE" val="1"/>
</p:tagLst>
</file>

<file path=ppt/theme/_rels/theme1.xml.rels><?xml version="1.0" encoding="UTF-8" standalone="yes"?>
<Relationships xmlns="http://schemas.openxmlformats.org/package/2006/relationships"><Relationship Id="rId1" Type="http://schemas.openxmlformats.org/officeDocument/2006/relationships/image" Target="../media/image2.png"/></Relationships>
</file>

<file path=ppt/theme/theme1.xml><?xml version="1.0" encoding="utf-8"?>
<a:theme xmlns:a="http://schemas.openxmlformats.org/drawingml/2006/main" name="Office 主题​​">
  <a:themeElements>
    <a:clrScheme name="新版空白演示配色">
      <a:dk1>
        <a:srgbClr val="000000"/>
      </a:dk1>
      <a:lt1>
        <a:srgbClr val="FFFFFF"/>
      </a:lt1>
      <a:dk2>
        <a:srgbClr val="0F1423"/>
      </a:dk2>
      <a:lt2>
        <a:srgbClr val="FFFFFF"/>
      </a:lt2>
      <a:accent1>
        <a:srgbClr val="6096E6"/>
      </a:accent1>
      <a:accent2>
        <a:srgbClr val="58B6E5"/>
      </a:accent2>
      <a:accent3>
        <a:srgbClr val="56CA95"/>
      </a:accent3>
      <a:accent4>
        <a:srgbClr val="FFBA55"/>
      </a:accent4>
      <a:accent5>
        <a:srgbClr val="F18870"/>
      </a:accent5>
      <a:accent6>
        <a:srgbClr val="EC5F74"/>
      </a:accent6>
      <a:hlink>
        <a:srgbClr val="0563C1"/>
      </a:hlink>
      <a:folHlink>
        <a:srgbClr val="954D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blipFill rotWithShape="1">
          <a:blip xmlns:r="http://schemas.openxmlformats.org/officeDocument/2006/relationships" r:embed="rId1"/>
          <a:stretch>
            <a:fillRect/>
          </a:stretch>
        </a:blipFill>
        <a:ln w="19050">
          <a:solidFill>
            <a:schemeClr val="bg1">
              <a:lumMod val="85000"/>
            </a:schemeClr>
          </a:solidFill>
        </a:ln>
      </a:spPr>
      <a:bodyPr rtlCol="0" anchor="ctr"/>
      <a:lstStyle>
        <a:defPPr algn="ctr" fontAlgn="auto">
          <a:defRPr lang="zh-CN" altLang="en-US" strike="noStrike" noProof="1"/>
        </a:defPPr>
      </a:lstStyle>
      <a:style>
        <a:lnRef idx="2">
          <a:schemeClr val="accent1">
            <a:shade val="50000"/>
          </a:schemeClr>
        </a:lnRef>
        <a:fillRef idx="1">
          <a:schemeClr val="accent1"/>
        </a:fillRef>
        <a:effectRef idx="0">
          <a:schemeClr val="accent1"/>
        </a:effectRef>
        <a:fontRef idx="minor">
          <a:schemeClr val="lt1"/>
        </a:fontRef>
      </a:style>
    </a:sp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1795</Words>
  <Application>WPS 演示</Application>
  <PresentationFormat>宽屏</PresentationFormat>
  <Paragraphs>113</Paragraphs>
  <Slides>22</Slides>
  <Notes>4</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Arial</vt:lpstr>
      <vt:lpstr>宋体</vt:lpstr>
      <vt:lpstr>Wingdings</vt:lpstr>
      <vt:lpstr>微软雅黑</vt:lpstr>
      <vt:lpstr>Wingdings</vt:lpstr>
      <vt:lpstr>Arial Black</vt:lpstr>
      <vt:lpstr>Helvetica</vt:lpstr>
      <vt:lpstr>黑体</vt:lpstr>
      <vt:lpstr>Arial Unicode MS</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崔颖</cp:lastModifiedBy>
  <cp:revision>448</cp:revision>
  <dcterms:created xsi:type="dcterms:W3CDTF">2019-06-19T02:08:00Z</dcterms:created>
  <dcterms:modified xsi:type="dcterms:W3CDTF">2022-12-09T01:44:34Z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2052-11.1.0.12132</vt:lpwstr>
  </property>
  <property fmtid="{D5CDD505-2E9C-101B-9397-08002B2CF9AE}" pid="3" name="KSOSaveFontToCloudKey">
    <vt:lpwstr>967357703_embed</vt:lpwstr>
  </property>
  <property fmtid="{D5CDD505-2E9C-101B-9397-08002B2CF9AE}" pid="4" name="ICV">
    <vt:lpwstr>E471694B289843EC86297BEDD9863E15</vt:lpwstr>
  </property>
</Properties>
</file>